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8.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50"/>
  </p:notesMasterIdLst>
  <p:sldIdLst>
    <p:sldId id="4286" r:id="rId6"/>
    <p:sldId id="4284" r:id="rId7"/>
    <p:sldId id="820" r:id="rId8"/>
    <p:sldId id="4300" r:id="rId9"/>
    <p:sldId id="4315" r:id="rId10"/>
    <p:sldId id="4276" r:id="rId11"/>
    <p:sldId id="288" r:id="rId12"/>
    <p:sldId id="4279" r:id="rId13"/>
    <p:sldId id="4314" r:id="rId14"/>
    <p:sldId id="286" r:id="rId15"/>
    <p:sldId id="270" r:id="rId16"/>
    <p:sldId id="537" r:id="rId17"/>
    <p:sldId id="284" r:id="rId18"/>
    <p:sldId id="281" r:id="rId19"/>
    <p:sldId id="287" r:id="rId20"/>
    <p:sldId id="4280" r:id="rId21"/>
    <p:sldId id="4313" r:id="rId22"/>
    <p:sldId id="4274" r:id="rId23"/>
    <p:sldId id="4275" r:id="rId24"/>
    <p:sldId id="4303" r:id="rId25"/>
    <p:sldId id="4281" r:id="rId26"/>
    <p:sldId id="4312" r:id="rId27"/>
    <p:sldId id="266" r:id="rId28"/>
    <p:sldId id="570" r:id="rId29"/>
    <p:sldId id="268" r:id="rId30"/>
    <p:sldId id="432" r:id="rId31"/>
    <p:sldId id="4289" r:id="rId32"/>
    <p:sldId id="4290" r:id="rId33"/>
    <p:sldId id="4291" r:id="rId34"/>
    <p:sldId id="791" r:id="rId35"/>
    <p:sldId id="275" r:id="rId36"/>
    <p:sldId id="4297" r:id="rId37"/>
    <p:sldId id="279" r:id="rId38"/>
    <p:sldId id="4282" r:id="rId39"/>
    <p:sldId id="4311" r:id="rId40"/>
    <p:sldId id="4277" r:id="rId41"/>
    <p:sldId id="4256" r:id="rId42"/>
    <p:sldId id="4294" r:id="rId43"/>
    <p:sldId id="4309" r:id="rId44"/>
    <p:sldId id="4304" r:id="rId45"/>
    <p:sldId id="4296" r:id="rId46"/>
    <p:sldId id="4278" r:id="rId47"/>
    <p:sldId id="4283" r:id="rId48"/>
    <p:sldId id="4310"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B0D2433-F4CE-0920-ED0F-7B55F52097C5}" name="Sandusky, Eric" initials="SE" userId="S::sandusky.eric@epa.gov::02091bd2-6a53-451b-a3a7-0e2f68525daf" providerId="AD"/>
  <p188:author id="{49A0B4A8-88CD-216D-1CBE-126BC583F6B3}" name="Horak, Jerica" initials="JH" userId="S::JERICA.HORAK@tetratech.com::ee7d0c65-64e6-4c31-bc46-4a5fafc61e16" providerId="AD"/>
  <p188:author id="{C34026F2-9002-58F0-FAB9-BDC6B5138992}" name="Merritt, Steven" initials="SM" userId="S::Merritt.Steven@epa.gov::295bf797-08a9-483a-90fa-c1369f70f8ad" providerId="AD"/>
  <p188:author id="{693ADAFD-CA63-11BE-5C22-03C56AE94E11}" name="Swackhammer, J-Troy" initials="SJT" userId="S::Swackhammer.J-Troy@epa.gov::be47e3fc-862d-488d-a8c5-aa69746f4f0c"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A12E31-3C0F-FA36-0133-2545D68432A4}" v="34" dt="2026-03-12T17:26:05.054"/>
    <p1510:client id="{FDAE332F-01EA-B930-B606-897CB2335FDC}" v="6" dt="2026-03-12T17:38:43.3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330" autoAdjust="0"/>
  </p:normalViewPr>
  <p:slideViewPr>
    <p:cSldViewPr snapToGrid="0">
      <p:cViewPr varScale="1">
        <p:scale>
          <a:sx n="50" d="100"/>
          <a:sy n="50" d="100"/>
        </p:scale>
        <p:origin x="1260"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1.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microsoft.com/office/2015/10/relationships/revisionInfo" Target="revisionInfo.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microsoft.com/office/2018/10/relationships/authors" Target="author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coran, Kyle" userId="S::corcoran.kyle@epa.gov::eb60b7a9-5c76-40c0-bd3a-d4ac0e719b34" providerId="AD" clId="Web-{092D0D9F-2C7B-8815-F4C7-3363973603B5}"/>
    <pc:docChg chg="delSld modSld">
      <pc:chgData name="Corcoran, Kyle" userId="S::corcoran.kyle@epa.gov::eb60b7a9-5c76-40c0-bd3a-d4ac0e719b34" providerId="AD" clId="Web-{092D0D9F-2C7B-8815-F4C7-3363973603B5}" dt="2026-03-02T22:21:01.877" v="11"/>
      <pc:docMkLst>
        <pc:docMk/>
      </pc:docMkLst>
      <pc:sldChg chg="del mod modShow">
        <pc:chgData name="Corcoran, Kyle" userId="S::corcoran.kyle@epa.gov::eb60b7a9-5c76-40c0-bd3a-d4ac0e719b34" providerId="AD" clId="Web-{092D0D9F-2C7B-8815-F4C7-3363973603B5}" dt="2026-03-02T22:20:55.080" v="10"/>
        <pc:sldMkLst>
          <pc:docMk/>
          <pc:sldMk cId="0" sldId="432"/>
        </pc:sldMkLst>
      </pc:sldChg>
    </pc:docChg>
  </pc:docChgLst>
  <pc:docChgLst>
    <pc:chgData name="Merritt, Steven" userId="295bf797-08a9-483a-90fa-c1369f70f8ad" providerId="ADAL" clId="{3F8E5AFF-93AF-4A9A-9350-702E32038504}"/>
    <pc:docChg chg="undo custSel addSld modSld sldOrd">
      <pc:chgData name="Merritt, Steven" userId="295bf797-08a9-483a-90fa-c1369f70f8ad" providerId="ADAL" clId="{3F8E5AFF-93AF-4A9A-9350-702E32038504}" dt="2026-03-10T20:24:47.410" v="267" actId="20577"/>
      <pc:docMkLst>
        <pc:docMk/>
      </pc:docMkLst>
      <pc:sldChg chg="modSp mod ord">
        <pc:chgData name="Merritt, Steven" userId="295bf797-08a9-483a-90fa-c1369f70f8ad" providerId="ADAL" clId="{3F8E5AFF-93AF-4A9A-9350-702E32038504}" dt="2026-03-10T20:06:43.248" v="250"/>
        <pc:sldMkLst>
          <pc:docMk/>
          <pc:sldMk cId="526114292" sldId="281"/>
        </pc:sldMkLst>
        <pc:spChg chg="mod">
          <ac:chgData name="Merritt, Steven" userId="295bf797-08a9-483a-90fa-c1369f70f8ad" providerId="ADAL" clId="{3F8E5AFF-93AF-4A9A-9350-702E32038504}" dt="2026-03-10T20:05:25.101" v="188" actId="20577"/>
          <ac:spMkLst>
            <pc:docMk/>
            <pc:sldMk cId="526114292" sldId="281"/>
            <ac:spMk id="2" creationId="{F7C61560-FE36-DCFC-72F0-106E7FF7356D}"/>
          </ac:spMkLst>
        </pc:spChg>
      </pc:sldChg>
      <pc:sldChg chg="modSp mod">
        <pc:chgData name="Merritt, Steven" userId="295bf797-08a9-483a-90fa-c1369f70f8ad" providerId="ADAL" clId="{3F8E5AFF-93AF-4A9A-9350-702E32038504}" dt="2026-03-10T20:06:34.350" v="248" actId="27636"/>
        <pc:sldMkLst>
          <pc:docMk/>
          <pc:sldMk cId="693674960" sldId="284"/>
        </pc:sldMkLst>
        <pc:spChg chg="mod">
          <ac:chgData name="Merritt, Steven" userId="295bf797-08a9-483a-90fa-c1369f70f8ad" providerId="ADAL" clId="{3F8E5AFF-93AF-4A9A-9350-702E32038504}" dt="2026-03-10T20:06:20.173" v="238" actId="20577"/>
          <ac:spMkLst>
            <pc:docMk/>
            <pc:sldMk cId="693674960" sldId="284"/>
            <ac:spMk id="2" creationId="{F7C61560-FE36-DCFC-72F0-106E7FF7356D}"/>
          </ac:spMkLst>
        </pc:spChg>
        <pc:spChg chg="mod">
          <ac:chgData name="Merritt, Steven" userId="295bf797-08a9-483a-90fa-c1369f70f8ad" providerId="ADAL" clId="{3F8E5AFF-93AF-4A9A-9350-702E32038504}" dt="2026-03-10T20:06:34.350" v="248" actId="27636"/>
          <ac:spMkLst>
            <pc:docMk/>
            <pc:sldMk cId="693674960" sldId="284"/>
            <ac:spMk id="10" creationId="{0E9244EF-19E4-B9A5-033A-0C5A1266B58F}"/>
          </ac:spMkLst>
        </pc:spChg>
      </pc:sldChg>
      <pc:sldChg chg="modSp mod">
        <pc:chgData name="Merritt, Steven" userId="295bf797-08a9-483a-90fa-c1369f70f8ad" providerId="ADAL" clId="{3F8E5AFF-93AF-4A9A-9350-702E32038504}" dt="2026-03-10T20:05:43.576" v="206" actId="20577"/>
        <pc:sldMkLst>
          <pc:docMk/>
          <pc:sldMk cId="3863592611" sldId="287"/>
        </pc:sldMkLst>
        <pc:spChg chg="mod">
          <ac:chgData name="Merritt, Steven" userId="295bf797-08a9-483a-90fa-c1369f70f8ad" providerId="ADAL" clId="{3F8E5AFF-93AF-4A9A-9350-702E32038504}" dt="2026-03-10T20:05:43.576" v="206" actId="20577"/>
          <ac:spMkLst>
            <pc:docMk/>
            <pc:sldMk cId="3863592611" sldId="287"/>
            <ac:spMk id="11" creationId="{E97986B5-7882-3341-5DA9-9F0313D12FF1}"/>
          </ac:spMkLst>
        </pc:spChg>
      </pc:sldChg>
      <pc:sldChg chg="modNotesTx">
        <pc:chgData name="Merritt, Steven" userId="295bf797-08a9-483a-90fa-c1369f70f8ad" providerId="ADAL" clId="{3F8E5AFF-93AF-4A9A-9350-702E32038504}" dt="2026-03-02T22:05:36.164" v="20" actId="20577"/>
        <pc:sldMkLst>
          <pc:docMk/>
          <pc:sldMk cId="2375978506" sldId="570"/>
        </pc:sldMkLst>
      </pc:sldChg>
      <pc:sldChg chg="add">
        <pc:chgData name="Merritt, Steven" userId="295bf797-08a9-483a-90fa-c1369f70f8ad" providerId="ADAL" clId="{3F8E5AFF-93AF-4A9A-9350-702E32038504}" dt="2026-03-02T22:09:04.003" v="21"/>
        <pc:sldMkLst>
          <pc:docMk/>
          <pc:sldMk cId="3017931397" sldId="820"/>
        </pc:sldMkLst>
      </pc:sldChg>
      <pc:sldChg chg="modSp mod">
        <pc:chgData name="Merritt, Steven" userId="295bf797-08a9-483a-90fa-c1369f70f8ad" providerId="ADAL" clId="{3F8E5AFF-93AF-4A9A-9350-702E32038504}" dt="2026-03-10T20:09:57.786" v="252" actId="20577"/>
        <pc:sldMkLst>
          <pc:docMk/>
          <pc:sldMk cId="1047853216" sldId="4274"/>
        </pc:sldMkLst>
        <pc:spChg chg="mod">
          <ac:chgData name="Merritt, Steven" userId="295bf797-08a9-483a-90fa-c1369f70f8ad" providerId="ADAL" clId="{3F8E5AFF-93AF-4A9A-9350-702E32038504}" dt="2026-03-10T20:09:57.786" v="252" actId="20577"/>
          <ac:spMkLst>
            <pc:docMk/>
            <pc:sldMk cId="1047853216" sldId="4274"/>
            <ac:spMk id="3" creationId="{D3687132-B76D-5E99-7DB5-C20D6C428CCC}"/>
          </ac:spMkLst>
        </pc:spChg>
      </pc:sldChg>
      <pc:sldChg chg="modSp mod">
        <pc:chgData name="Merritt, Steven" userId="295bf797-08a9-483a-90fa-c1369f70f8ad" providerId="ADAL" clId="{3F8E5AFF-93AF-4A9A-9350-702E32038504}" dt="2026-03-10T19:36:24.823" v="76" actId="20577"/>
        <pc:sldMkLst>
          <pc:docMk/>
          <pc:sldMk cId="70026712" sldId="4275"/>
        </pc:sldMkLst>
        <pc:spChg chg="mod">
          <ac:chgData name="Merritt, Steven" userId="295bf797-08a9-483a-90fa-c1369f70f8ad" providerId="ADAL" clId="{3F8E5AFF-93AF-4A9A-9350-702E32038504}" dt="2026-03-10T19:36:24.823" v="76" actId="20577"/>
          <ac:spMkLst>
            <pc:docMk/>
            <pc:sldMk cId="70026712" sldId="4275"/>
            <ac:spMk id="2" creationId="{1F0A8283-8F40-2EA9-DF8E-02A7D2B139D2}"/>
          </ac:spMkLst>
        </pc:spChg>
      </pc:sldChg>
      <pc:sldChg chg="modSp mod">
        <pc:chgData name="Merritt, Steven" userId="295bf797-08a9-483a-90fa-c1369f70f8ad" providerId="ADAL" clId="{3F8E5AFF-93AF-4A9A-9350-702E32038504}" dt="2026-03-10T19:37:20.754" v="115" actId="20577"/>
        <pc:sldMkLst>
          <pc:docMk/>
          <pc:sldMk cId="47642520" sldId="4276"/>
        </pc:sldMkLst>
        <pc:spChg chg="mod">
          <ac:chgData name="Merritt, Steven" userId="295bf797-08a9-483a-90fa-c1369f70f8ad" providerId="ADAL" clId="{3F8E5AFF-93AF-4A9A-9350-702E32038504}" dt="2026-03-10T19:37:20.754" v="115" actId="20577"/>
          <ac:spMkLst>
            <pc:docMk/>
            <pc:sldMk cId="47642520" sldId="4276"/>
            <ac:spMk id="2" creationId="{C91E3AAA-EC90-90D1-E49C-8DB0449EF5C8}"/>
          </ac:spMkLst>
        </pc:spChg>
      </pc:sldChg>
      <pc:sldChg chg="modSp">
        <pc:chgData name="Merritt, Steven" userId="295bf797-08a9-483a-90fa-c1369f70f8ad" providerId="ADAL" clId="{3F8E5AFF-93AF-4A9A-9350-702E32038504}" dt="2026-03-02T21:54:57.102" v="1" actId="2711"/>
        <pc:sldMkLst>
          <pc:docMk/>
          <pc:sldMk cId="2660009945" sldId="4279"/>
        </pc:sldMkLst>
        <pc:graphicFrameChg chg="mod">
          <ac:chgData name="Merritt, Steven" userId="295bf797-08a9-483a-90fa-c1369f70f8ad" providerId="ADAL" clId="{3F8E5AFF-93AF-4A9A-9350-702E32038504}" dt="2026-03-02T21:54:57.102" v="1" actId="2711"/>
          <ac:graphicFrameMkLst>
            <pc:docMk/>
            <pc:sldMk cId="2660009945" sldId="4279"/>
            <ac:graphicFrameMk id="5" creationId="{7B7D3971-4BBE-CF8F-9465-85D8BCD68FC4}"/>
          </ac:graphicFrameMkLst>
        </pc:graphicFrameChg>
      </pc:sldChg>
      <pc:sldChg chg="modSp">
        <pc:chgData name="Merritt, Steven" userId="295bf797-08a9-483a-90fa-c1369f70f8ad" providerId="ADAL" clId="{3F8E5AFF-93AF-4A9A-9350-702E32038504}" dt="2026-03-02T22:01:01.084" v="4" actId="2711"/>
        <pc:sldMkLst>
          <pc:docMk/>
          <pc:sldMk cId="3503790742" sldId="4280"/>
        </pc:sldMkLst>
        <pc:graphicFrameChg chg="mod">
          <ac:chgData name="Merritt, Steven" userId="295bf797-08a9-483a-90fa-c1369f70f8ad" providerId="ADAL" clId="{3F8E5AFF-93AF-4A9A-9350-702E32038504}" dt="2026-03-02T22:01:01.084" v="4" actId="2711"/>
          <ac:graphicFrameMkLst>
            <pc:docMk/>
            <pc:sldMk cId="3503790742" sldId="4280"/>
            <ac:graphicFrameMk id="5" creationId="{7B7D3971-4BBE-CF8F-9465-85D8BCD68FC4}"/>
          </ac:graphicFrameMkLst>
        </pc:graphicFrameChg>
      </pc:sldChg>
      <pc:sldChg chg="modSp">
        <pc:chgData name="Merritt, Steven" userId="295bf797-08a9-483a-90fa-c1369f70f8ad" providerId="ADAL" clId="{3F8E5AFF-93AF-4A9A-9350-702E32038504}" dt="2026-03-02T22:03:24.620" v="9" actId="2711"/>
        <pc:sldMkLst>
          <pc:docMk/>
          <pc:sldMk cId="166239040" sldId="4281"/>
        </pc:sldMkLst>
        <pc:graphicFrameChg chg="mod">
          <ac:chgData name="Merritt, Steven" userId="295bf797-08a9-483a-90fa-c1369f70f8ad" providerId="ADAL" clId="{3F8E5AFF-93AF-4A9A-9350-702E32038504}" dt="2026-03-02T22:03:24.620" v="9" actId="2711"/>
          <ac:graphicFrameMkLst>
            <pc:docMk/>
            <pc:sldMk cId="166239040" sldId="4281"/>
            <ac:graphicFrameMk id="5" creationId="{7B7D3971-4BBE-CF8F-9465-85D8BCD68FC4}"/>
          </ac:graphicFrameMkLst>
        </pc:graphicFrameChg>
      </pc:sldChg>
      <pc:sldChg chg="modSp mod">
        <pc:chgData name="Merritt, Steven" userId="295bf797-08a9-483a-90fa-c1369f70f8ad" providerId="ADAL" clId="{3F8E5AFF-93AF-4A9A-9350-702E32038504}" dt="2026-03-10T20:24:47.410" v="267" actId="20577"/>
        <pc:sldMkLst>
          <pc:docMk/>
          <pc:sldMk cId="4228661928" sldId="4282"/>
        </pc:sldMkLst>
        <pc:spChg chg="mod">
          <ac:chgData name="Merritt, Steven" userId="295bf797-08a9-483a-90fa-c1369f70f8ad" providerId="ADAL" clId="{3F8E5AFF-93AF-4A9A-9350-702E32038504}" dt="2026-03-10T20:24:47.410" v="267" actId="20577"/>
          <ac:spMkLst>
            <pc:docMk/>
            <pc:sldMk cId="4228661928" sldId="4282"/>
            <ac:spMk id="2" creationId="{114239B8-A204-5452-B3C0-2801B7677E0F}"/>
          </ac:spMkLst>
        </pc:spChg>
      </pc:sldChg>
      <pc:sldChg chg="modSp mod">
        <pc:chgData name="Merritt, Steven" userId="295bf797-08a9-483a-90fa-c1369f70f8ad" providerId="ADAL" clId="{3F8E5AFF-93AF-4A9A-9350-702E32038504}" dt="2026-03-10T19:38:26.217" v="130" actId="20577"/>
        <pc:sldMkLst>
          <pc:docMk/>
          <pc:sldMk cId="2626560312" sldId="4284"/>
        </pc:sldMkLst>
        <pc:spChg chg="mod">
          <ac:chgData name="Merritt, Steven" userId="295bf797-08a9-483a-90fa-c1369f70f8ad" providerId="ADAL" clId="{3F8E5AFF-93AF-4A9A-9350-702E32038504}" dt="2026-03-10T19:38:26.217" v="130" actId="20577"/>
          <ac:spMkLst>
            <pc:docMk/>
            <pc:sldMk cId="2626560312" sldId="4284"/>
            <ac:spMk id="3" creationId="{83667DE0-DF40-3913-E13F-97A2C0AD08A0}"/>
          </ac:spMkLst>
        </pc:spChg>
      </pc:sldChg>
      <pc:sldChg chg="modSp mod">
        <pc:chgData name="Merritt, Steven" userId="295bf797-08a9-483a-90fa-c1369f70f8ad" providerId="ADAL" clId="{3F8E5AFF-93AF-4A9A-9350-702E32038504}" dt="2026-03-10T19:35:31.255" v="61" actId="27636"/>
        <pc:sldMkLst>
          <pc:docMk/>
          <pc:sldMk cId="1846538304" sldId="4286"/>
        </pc:sldMkLst>
        <pc:spChg chg="mod">
          <ac:chgData name="Merritt, Steven" userId="295bf797-08a9-483a-90fa-c1369f70f8ad" providerId="ADAL" clId="{3F8E5AFF-93AF-4A9A-9350-702E32038504}" dt="2026-03-10T19:35:31.255" v="61" actId="27636"/>
          <ac:spMkLst>
            <pc:docMk/>
            <pc:sldMk cId="1846538304" sldId="4286"/>
            <ac:spMk id="3" creationId="{ADCDFC72-3F68-DA3C-288A-528874DBE332}"/>
          </ac:spMkLst>
        </pc:spChg>
      </pc:sldChg>
      <pc:sldChg chg="modNotesTx">
        <pc:chgData name="Merritt, Steven" userId="295bf797-08a9-483a-90fa-c1369f70f8ad" providerId="ADAL" clId="{3F8E5AFF-93AF-4A9A-9350-702E32038504}" dt="2026-03-02T22:20:06.188" v="59" actId="20577"/>
        <pc:sldMkLst>
          <pc:docMk/>
          <pc:sldMk cId="2807449140" sldId="4309"/>
        </pc:sldMkLst>
      </pc:sldChg>
    </pc:docChg>
  </pc:docChgLst>
  <pc:docChgLst>
    <pc:chgData name="Corcoran, Kyle" userId="S::corcoran.kyle@epa.gov::eb60b7a9-5c76-40c0-bd3a-d4ac0e719b34" providerId="AD" clId="Web-{BFC97D03-D476-8A7C-F12C-582C0CEF4811}"/>
    <pc:docChg chg="delSld sldOrd">
      <pc:chgData name="Corcoran, Kyle" userId="S::corcoran.kyle@epa.gov::eb60b7a9-5c76-40c0-bd3a-d4ac0e719b34" providerId="AD" clId="Web-{BFC97D03-D476-8A7C-F12C-582C0CEF4811}" dt="2026-03-02T22:53:36.640" v="16"/>
      <pc:docMkLst>
        <pc:docMk/>
      </pc:docMkLst>
    </pc:docChg>
  </pc:docChgLst>
  <pc:docChgLst>
    <pc:chgData name="Corcoran, Kyle" userId="S::corcoran.kyle@epa.gov::eb60b7a9-5c76-40c0-bd3a-d4ac0e719b34" providerId="AD" clId="Web-{8CA12E31-3C0F-FA36-0133-2545D68432A4}"/>
    <pc:docChg chg="addSld delSld modSld">
      <pc:chgData name="Corcoran, Kyle" userId="S::corcoran.kyle@epa.gov::eb60b7a9-5c76-40c0-bd3a-d4ac0e719b34" providerId="AD" clId="Web-{8CA12E31-3C0F-FA36-0133-2545D68432A4}" dt="2026-03-12T17:26:05.054" v="251" actId="1076"/>
      <pc:docMkLst>
        <pc:docMk/>
      </pc:docMkLst>
      <pc:sldChg chg="modNotes">
        <pc:chgData name="Corcoran, Kyle" userId="S::corcoran.kyle@epa.gov::eb60b7a9-5c76-40c0-bd3a-d4ac0e719b34" providerId="AD" clId="Web-{8CA12E31-3C0F-FA36-0133-2545D68432A4}" dt="2026-03-10T19:58:04.953" v="12"/>
        <pc:sldMkLst>
          <pc:docMk/>
          <pc:sldMk cId="377680220" sldId="270"/>
        </pc:sldMkLst>
      </pc:sldChg>
      <pc:sldChg chg="modNotes">
        <pc:chgData name="Corcoran, Kyle" userId="S::corcoran.kyle@epa.gov::eb60b7a9-5c76-40c0-bd3a-d4ac0e719b34" providerId="AD" clId="Web-{8CA12E31-3C0F-FA36-0133-2545D68432A4}" dt="2026-03-10T20:04:43.795" v="122"/>
        <pc:sldMkLst>
          <pc:docMk/>
          <pc:sldMk cId="526114292" sldId="281"/>
        </pc:sldMkLst>
      </pc:sldChg>
      <pc:sldChg chg="modNotes">
        <pc:chgData name="Corcoran, Kyle" userId="S::corcoran.kyle@epa.gov::eb60b7a9-5c76-40c0-bd3a-d4ac0e719b34" providerId="AD" clId="Web-{8CA12E31-3C0F-FA36-0133-2545D68432A4}" dt="2026-03-10T20:08:34.326" v="127"/>
        <pc:sldMkLst>
          <pc:docMk/>
          <pc:sldMk cId="3863592611" sldId="287"/>
        </pc:sldMkLst>
      </pc:sldChg>
      <pc:sldChg chg="addSp delSp modSp add">
        <pc:chgData name="Corcoran, Kyle" userId="S::corcoran.kyle@epa.gov::eb60b7a9-5c76-40c0-bd3a-d4ac0e719b34" providerId="AD" clId="Web-{8CA12E31-3C0F-FA36-0133-2545D68432A4}" dt="2026-03-12T17:26:05.054" v="251" actId="1076"/>
        <pc:sldMkLst>
          <pc:docMk/>
          <pc:sldMk cId="0" sldId="432"/>
        </pc:sldMkLst>
        <pc:spChg chg="add del mod">
          <ac:chgData name="Corcoran, Kyle" userId="S::corcoran.kyle@epa.gov::eb60b7a9-5c76-40c0-bd3a-d4ac0e719b34" providerId="AD" clId="Web-{8CA12E31-3C0F-FA36-0133-2545D68432A4}" dt="2026-03-12T17:25:49.585" v="247"/>
          <ac:spMkLst>
            <pc:docMk/>
            <pc:sldMk cId="0" sldId="432"/>
            <ac:spMk id="5" creationId="{60C2D65F-D3C8-7D51-ACFE-54A4B85694EC}"/>
          </ac:spMkLst>
        </pc:spChg>
        <pc:spChg chg="del">
          <ac:chgData name="Corcoran, Kyle" userId="S::corcoran.kyle@epa.gov::eb60b7a9-5c76-40c0-bd3a-d4ac0e719b34" providerId="AD" clId="Web-{8CA12E31-3C0F-FA36-0133-2545D68432A4}" dt="2026-03-12T17:25:14.585" v="246"/>
          <ac:spMkLst>
            <pc:docMk/>
            <pc:sldMk cId="0" sldId="432"/>
            <ac:spMk id="49157" creationId="{00000000-0000-0000-0000-000000000000}"/>
          </ac:spMkLst>
        </pc:spChg>
        <pc:picChg chg="add mod">
          <ac:chgData name="Corcoran, Kyle" userId="S::corcoran.kyle@epa.gov::eb60b7a9-5c76-40c0-bd3a-d4ac0e719b34" providerId="AD" clId="Web-{8CA12E31-3C0F-FA36-0133-2545D68432A4}" dt="2026-03-12T17:26:05.054" v="251" actId="1076"/>
          <ac:picMkLst>
            <pc:docMk/>
            <pc:sldMk cId="0" sldId="432"/>
            <ac:picMk id="2" creationId="{6A42DCBF-A1A9-A09E-1B62-F971D6C65B07}"/>
          </ac:picMkLst>
        </pc:picChg>
      </pc:sldChg>
      <pc:sldChg chg="modNotes">
        <pc:chgData name="Corcoran, Kyle" userId="S::corcoran.kyle@epa.gov::eb60b7a9-5c76-40c0-bd3a-d4ac0e719b34" providerId="AD" clId="Web-{8CA12E31-3C0F-FA36-0133-2545D68432A4}" dt="2026-03-10T20:18:30.542" v="221"/>
        <pc:sldMkLst>
          <pc:docMk/>
          <pc:sldMk cId="2375978506" sldId="570"/>
        </pc:sldMkLst>
      </pc:sldChg>
      <pc:sldChg chg="add del">
        <pc:chgData name="Corcoran, Kyle" userId="S::corcoran.kyle@epa.gov::eb60b7a9-5c76-40c0-bd3a-d4ac0e719b34" providerId="AD" clId="Web-{8CA12E31-3C0F-FA36-0133-2545D68432A4}" dt="2026-03-10T20:21:17.197" v="223"/>
        <pc:sldMkLst>
          <pc:docMk/>
          <pc:sldMk cId="691113832" sldId="4289"/>
        </pc:sldMkLst>
      </pc:sldChg>
      <pc:sldChg chg="modNotes">
        <pc:chgData name="Corcoran, Kyle" userId="S::corcoran.kyle@epa.gov::eb60b7a9-5c76-40c0-bd3a-d4ac0e719b34" providerId="AD" clId="Web-{8CA12E31-3C0F-FA36-0133-2545D68432A4}" dt="2026-03-10T20:13:57.293" v="215"/>
        <pc:sldMkLst>
          <pc:docMk/>
          <pc:sldMk cId="3241832517" sldId="4303"/>
        </pc:sldMkLst>
      </pc:sldChg>
    </pc:docChg>
  </pc:docChgLst>
  <pc:docChgLst>
    <pc:chgData name="Corcoran, Kyle" userId="S::corcoran.kyle@epa.gov::eb60b7a9-5c76-40c0-bd3a-d4ac0e719b34" providerId="AD" clId="Web-{0AA51B45-79DB-2243-354A-B331B573F156}"/>
    <pc:docChg chg="addSld delSld modSld modMainMaster">
      <pc:chgData name="Corcoran, Kyle" userId="S::corcoran.kyle@epa.gov::eb60b7a9-5c76-40c0-bd3a-d4ac0e719b34" providerId="AD" clId="Web-{0AA51B45-79DB-2243-354A-B331B573F156}" dt="2026-03-02T22:00:59.760" v="20"/>
      <pc:docMkLst>
        <pc:docMk/>
      </pc:docMkLst>
      <pc:sldMasterChg chg="addSldLayout modSldLayout">
        <pc:chgData name="Corcoran, Kyle" userId="S::corcoran.kyle@epa.gov::eb60b7a9-5c76-40c0-bd3a-d4ac0e719b34" providerId="AD" clId="Web-{0AA51B45-79DB-2243-354A-B331B573F156}" dt="2026-03-02T22:00:08.760" v="1"/>
        <pc:sldMasterMkLst>
          <pc:docMk/>
          <pc:sldMasterMk cId="1307022507" sldId="2147483660"/>
        </pc:sldMasterMkLst>
        <pc:sldLayoutChg chg="add">
          <pc:chgData name="Corcoran, Kyle" userId="S::corcoran.kyle@epa.gov::eb60b7a9-5c76-40c0-bd3a-d4ac0e719b34" providerId="AD" clId="Web-{0AA51B45-79DB-2243-354A-B331B573F156}" dt="2026-03-02T22:00:08.760" v="1"/>
          <pc:sldLayoutMkLst>
            <pc:docMk/>
            <pc:sldMasterMk cId="1307022507" sldId="2147483660"/>
            <pc:sldLayoutMk cId="1843549035" sldId="2147483672"/>
          </pc:sldLayoutMkLst>
        </pc:sldLayoutChg>
        <pc:sldLayoutChg chg="replId">
          <pc:chgData name="Corcoran, Kyle" userId="S::corcoran.kyle@epa.gov::eb60b7a9-5c76-40c0-bd3a-d4ac0e719b34" providerId="AD" clId="Web-{0AA51B45-79DB-2243-354A-B331B573F156}" dt="2026-03-02T22:00:08.760" v="1"/>
          <pc:sldLayoutMkLst>
            <pc:docMk/>
            <pc:sldMasterMk cId="1307022507" sldId="2147483660"/>
            <pc:sldLayoutMk cId="2816449203" sldId="2147483676"/>
          </pc:sldLayoutMkLst>
        </pc:sldLayoutChg>
      </pc:sldMasterChg>
    </pc:docChg>
  </pc:docChgLst>
  <pc:docChgLst>
    <pc:chgData name="Corcoran, Kyle" userId="S::corcoran.kyle@epa.gov::eb60b7a9-5c76-40c0-bd3a-d4ac0e719b34" providerId="AD" clId="Web-{FDAE332F-01EA-B930-B606-897CB2335FDC}"/>
    <pc:docChg chg="modSld">
      <pc:chgData name="Corcoran, Kyle" userId="S::corcoran.kyle@epa.gov::eb60b7a9-5c76-40c0-bd3a-d4ac0e719b34" providerId="AD" clId="Web-{FDAE332F-01EA-B930-B606-897CB2335FDC}" dt="2026-03-12T17:38:43.318" v="5" actId="1076"/>
      <pc:docMkLst>
        <pc:docMk/>
      </pc:docMkLst>
      <pc:sldChg chg="addSp modSp">
        <pc:chgData name="Corcoran, Kyle" userId="S::corcoran.kyle@epa.gov::eb60b7a9-5c76-40c0-bd3a-d4ac0e719b34" providerId="AD" clId="Web-{FDAE332F-01EA-B930-B606-897CB2335FDC}" dt="2026-03-12T17:38:43.318" v="5" actId="1076"/>
        <pc:sldMkLst>
          <pc:docMk/>
          <pc:sldMk cId="0" sldId="432"/>
        </pc:sldMkLst>
        <pc:picChg chg="mod">
          <ac:chgData name="Corcoran, Kyle" userId="S::corcoran.kyle@epa.gov::eb60b7a9-5c76-40c0-bd3a-d4ac0e719b34" providerId="AD" clId="Web-{FDAE332F-01EA-B930-B606-897CB2335FDC}" dt="2026-03-12T17:38:36.411" v="4" actId="1076"/>
          <ac:picMkLst>
            <pc:docMk/>
            <pc:sldMk cId="0" sldId="432"/>
            <ac:picMk id="2" creationId="{6A42DCBF-A1A9-A09E-1B62-F971D6C65B07}"/>
          </ac:picMkLst>
        </pc:picChg>
        <pc:picChg chg="add mod">
          <ac:chgData name="Corcoran, Kyle" userId="S::corcoran.kyle@epa.gov::eb60b7a9-5c76-40c0-bd3a-d4ac0e719b34" providerId="AD" clId="Web-{FDAE332F-01EA-B930-B606-897CB2335FDC}" dt="2026-03-12T17:38:43.318" v="5" actId="1076"/>
          <ac:picMkLst>
            <pc:docMk/>
            <pc:sldMk cId="0" sldId="432"/>
            <ac:picMk id="4" creationId="{B51A28BD-C751-58A7-81CE-EDA04027508D}"/>
          </ac:picMkLst>
        </pc:picChg>
      </pc:sldChg>
    </pc:docChg>
  </pc:docChgLst>
  <pc:docChgLst>
    <pc:chgData name="Corcoran, Kyle" userId="S::corcoran.kyle@epa.gov::eb60b7a9-5c76-40c0-bd3a-d4ac0e719b34" providerId="AD" clId="Web-{8521BB2A-30E0-05BF-F776-C76BBDC33FC5}"/>
    <pc:docChg chg="modSld">
      <pc:chgData name="Corcoran, Kyle" userId="S::corcoran.kyle@epa.gov::eb60b7a9-5c76-40c0-bd3a-d4ac0e719b34" providerId="AD" clId="Web-{8521BB2A-30E0-05BF-F776-C76BBDC33FC5}" dt="2026-02-11T21:53:52.360" v="12" actId="20577"/>
      <pc:docMkLst>
        <pc:docMk/>
      </pc:docMkLst>
      <pc:sldChg chg="modSp">
        <pc:chgData name="Corcoran, Kyle" userId="S::corcoran.kyle@epa.gov::eb60b7a9-5c76-40c0-bd3a-d4ac0e719b34" providerId="AD" clId="Web-{8521BB2A-30E0-05BF-F776-C76BBDC33FC5}" dt="2026-02-11T21:53:52.360" v="12" actId="20577"/>
        <pc:sldMkLst>
          <pc:docMk/>
          <pc:sldMk cId="1846538304" sldId="4286"/>
        </pc:sldMkLst>
        <pc:spChg chg="mod">
          <ac:chgData name="Corcoran, Kyle" userId="S::corcoran.kyle@epa.gov::eb60b7a9-5c76-40c0-bd3a-d4ac0e719b34" providerId="AD" clId="Web-{8521BB2A-30E0-05BF-F776-C76BBDC33FC5}" dt="2026-02-11T21:53:52.360" v="12" actId="20577"/>
          <ac:spMkLst>
            <pc:docMk/>
            <pc:sldMk cId="1846538304" sldId="4286"/>
            <ac:spMk id="3" creationId="{ADCDFC72-3F68-DA3C-288A-528874DBE332}"/>
          </ac:spMkLst>
        </pc:spChg>
      </pc:sldChg>
    </pc:docChg>
  </pc:docChgLst>
  <pc:docChgLst>
    <pc:chgData name="Corcoran, Kyle" userId="S::corcoran.kyle@epa.gov::eb60b7a9-5c76-40c0-bd3a-d4ac0e719b34" providerId="AD" clId="Web-{B9A4EC88-933A-CEAC-4D3C-97AB70DD4434}"/>
    <pc:docChg chg="modSld">
      <pc:chgData name="Corcoran, Kyle" userId="S::corcoran.kyle@epa.gov::eb60b7a9-5c76-40c0-bd3a-d4ac0e719b34" providerId="AD" clId="Web-{B9A4EC88-933A-CEAC-4D3C-97AB70DD4434}" dt="2026-02-11T21:43:00.998" v="6" actId="20577"/>
      <pc:docMkLst>
        <pc:docMk/>
      </pc:docMkLst>
      <pc:sldChg chg="modSp">
        <pc:chgData name="Corcoran, Kyle" userId="S::corcoran.kyle@epa.gov::eb60b7a9-5c76-40c0-bd3a-d4ac0e719b34" providerId="AD" clId="Web-{B9A4EC88-933A-CEAC-4D3C-97AB70DD4434}" dt="2026-02-11T21:43:00.998" v="6" actId="20577"/>
        <pc:sldMkLst>
          <pc:docMk/>
          <pc:sldMk cId="1846538304" sldId="4286"/>
        </pc:sldMkLst>
        <pc:spChg chg="mod">
          <ac:chgData name="Corcoran, Kyle" userId="S::corcoran.kyle@epa.gov::eb60b7a9-5c76-40c0-bd3a-d4ac0e719b34" providerId="AD" clId="Web-{B9A4EC88-933A-CEAC-4D3C-97AB70DD4434}" dt="2026-02-11T21:43:00.998" v="6" actId="20577"/>
          <ac:spMkLst>
            <pc:docMk/>
            <pc:sldMk cId="1846538304" sldId="4286"/>
            <ac:spMk id="3" creationId="{ADCDFC72-3F68-DA3C-288A-528874DBE332}"/>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 Id="rId5" Type="http://schemas.openxmlformats.org/officeDocument/2006/relationships/image" Target="../media/image14.jpeg"/><Relationship Id="rId4" Type="http://schemas.openxmlformats.org/officeDocument/2006/relationships/image" Target="../media/image13.jpeg"/></Relationships>
</file>

<file path=ppt/diagrams/_rels/data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15.jpeg"/><Relationship Id="rId5" Type="http://schemas.openxmlformats.org/officeDocument/2006/relationships/image" Target="../media/image19.jpeg"/><Relationship Id="rId4" Type="http://schemas.openxmlformats.org/officeDocument/2006/relationships/image" Target="../media/image18.jpeg"/></Relationships>
</file>

<file path=ppt/diagrams/_rels/data3.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ata4.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ata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ata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ata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44.svg"/></Relationships>
</file>

<file path=ppt/diagrams/_rels/data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44.svg"/></Relationships>
</file>

<file path=ppt/diagrams/_rels/data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44.svg"/></Relationships>
</file>

<file path=ppt/diagrams/_rels/data1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44.svg"/></Relationships>
</file>

<file path=ppt/diagrams/_rels/data1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svg"/><Relationship Id="rId1" Type="http://schemas.openxmlformats.org/officeDocument/2006/relationships/image" Target="../media/image72.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75.svg"/></Relationships>
</file>

<file path=ppt/diagrams/_rels/data1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svg"/><Relationship Id="rId1" Type="http://schemas.openxmlformats.org/officeDocument/2006/relationships/image" Target="../media/image72.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75.svg"/></Relationships>
</file>

<file path=ppt/diagrams/_rels/data13.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svg"/><Relationship Id="rId1" Type="http://schemas.openxmlformats.org/officeDocument/2006/relationships/image" Target="../media/image80.png"/><Relationship Id="rId6" Type="http://schemas.openxmlformats.org/officeDocument/2006/relationships/image" Target="../media/image85.svg"/><Relationship Id="rId5" Type="http://schemas.openxmlformats.org/officeDocument/2006/relationships/image" Target="../media/image84.png"/><Relationship Id="rId4" Type="http://schemas.openxmlformats.org/officeDocument/2006/relationships/image" Target="../media/image83.svg"/></Relationships>
</file>

<file path=ppt/diagrams/_rels/data14.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svg"/><Relationship Id="rId1" Type="http://schemas.openxmlformats.org/officeDocument/2006/relationships/image" Target="../media/image80.png"/><Relationship Id="rId6" Type="http://schemas.openxmlformats.org/officeDocument/2006/relationships/image" Target="../media/image85.svg"/><Relationship Id="rId5" Type="http://schemas.openxmlformats.org/officeDocument/2006/relationships/image" Target="../media/image84.png"/><Relationship Id="rId4" Type="http://schemas.openxmlformats.org/officeDocument/2006/relationships/image" Target="../media/image8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 Id="rId5" Type="http://schemas.openxmlformats.org/officeDocument/2006/relationships/image" Target="../media/image14.jpeg"/><Relationship Id="rId4" Type="http://schemas.openxmlformats.org/officeDocument/2006/relationships/image" Target="../media/image13.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15.jpeg"/><Relationship Id="rId5" Type="http://schemas.openxmlformats.org/officeDocument/2006/relationships/image" Target="../media/image19.jpeg"/><Relationship Id="rId4" Type="http://schemas.openxmlformats.org/officeDocument/2006/relationships/image" Target="../media/image18.jpeg"/></Relationships>
</file>

<file path=ppt/diagrams/_rels/drawing3.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rawing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44.svg"/></Relationships>
</file>

<file path=ppt/diagrams/_rels/drawing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44.svg"/></Relationships>
</file>

<file path=ppt/diagrams/_rels/drawing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44.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44.svg"/></Relationships>
</file>

<file path=ppt/diagrams/_rels/drawing1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svg"/><Relationship Id="rId1" Type="http://schemas.openxmlformats.org/officeDocument/2006/relationships/image" Target="../media/image72.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75.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svg"/><Relationship Id="rId1" Type="http://schemas.openxmlformats.org/officeDocument/2006/relationships/image" Target="../media/image72.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75.svg"/></Relationships>
</file>

<file path=ppt/diagrams/_rels/drawing13.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svg"/><Relationship Id="rId1" Type="http://schemas.openxmlformats.org/officeDocument/2006/relationships/image" Target="../media/image80.png"/><Relationship Id="rId6" Type="http://schemas.openxmlformats.org/officeDocument/2006/relationships/image" Target="../media/image85.svg"/><Relationship Id="rId5" Type="http://schemas.openxmlformats.org/officeDocument/2006/relationships/image" Target="../media/image84.png"/><Relationship Id="rId4" Type="http://schemas.openxmlformats.org/officeDocument/2006/relationships/image" Target="../media/image83.svg"/></Relationships>
</file>

<file path=ppt/diagrams/_rels/drawing14.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svg"/><Relationship Id="rId1" Type="http://schemas.openxmlformats.org/officeDocument/2006/relationships/image" Target="../media/image80.png"/><Relationship Id="rId6" Type="http://schemas.openxmlformats.org/officeDocument/2006/relationships/image" Target="../media/image85.svg"/><Relationship Id="rId5" Type="http://schemas.openxmlformats.org/officeDocument/2006/relationships/image" Target="../media/image84.png"/><Relationship Id="rId4" Type="http://schemas.openxmlformats.org/officeDocument/2006/relationships/image" Target="../media/image8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1A7DF0-9691-426A-BF95-07AEA2F88620}" type="doc">
      <dgm:prSet loTypeId="urn:microsoft.com/office/officeart/2005/8/layout/pList1" loCatId="list" qsTypeId="urn:microsoft.com/office/officeart/2005/8/quickstyle/3d5" qsCatId="3D" csTypeId="urn:microsoft.com/office/officeart/2005/8/colors/accent1_2" csCatId="accent1" phldr="1"/>
      <dgm:spPr/>
      <dgm:t>
        <a:bodyPr/>
        <a:lstStyle/>
        <a:p>
          <a:endParaRPr lang="en-US"/>
        </a:p>
      </dgm:t>
    </dgm:pt>
    <dgm:pt modelId="{1B5902DF-713D-4D2E-9EC1-9ACF9BF67CA9}">
      <dgm:prSet phldrT="[Text]"/>
      <dgm:spPr/>
      <dgm:t>
        <a:bodyPr/>
        <a:lstStyle/>
        <a:p>
          <a:r>
            <a:rPr lang="en-US"/>
            <a:t>Notifications</a:t>
          </a:r>
        </a:p>
      </dgm:t>
    </dgm:pt>
    <dgm:pt modelId="{8CC3681D-456C-4A6F-B370-602F64C89396}" type="parTrans" cxnId="{3E51B12C-217B-448E-B951-DE09D4B924C3}">
      <dgm:prSet/>
      <dgm:spPr/>
      <dgm:t>
        <a:bodyPr/>
        <a:lstStyle/>
        <a:p>
          <a:endParaRPr lang="en-US"/>
        </a:p>
      </dgm:t>
    </dgm:pt>
    <dgm:pt modelId="{5B81AB9E-4594-4D5A-AEA8-6DCFA7B31950}" type="sibTrans" cxnId="{3E51B12C-217B-448E-B951-DE09D4B924C3}">
      <dgm:prSet/>
      <dgm:spPr/>
      <dgm:t>
        <a:bodyPr/>
        <a:lstStyle/>
        <a:p>
          <a:endParaRPr lang="en-US"/>
        </a:p>
      </dgm:t>
    </dgm:pt>
    <dgm:pt modelId="{FFB5CEBB-E84C-47A0-B551-3CE07EDFB563}">
      <dgm:prSet phldrT="[Text]"/>
      <dgm:spPr/>
      <dgm:t>
        <a:bodyPr/>
        <a:lstStyle/>
        <a:p>
          <a:r>
            <a:rPr lang="en-US"/>
            <a:t>Recall Response Team</a:t>
          </a:r>
        </a:p>
      </dgm:t>
    </dgm:pt>
    <dgm:pt modelId="{083DE44E-97B2-421F-89D9-8AB641193E69}" type="parTrans" cxnId="{2F67F9B5-D653-404F-9F94-5F7107D0E576}">
      <dgm:prSet/>
      <dgm:spPr/>
      <dgm:t>
        <a:bodyPr/>
        <a:lstStyle/>
        <a:p>
          <a:endParaRPr lang="en-US"/>
        </a:p>
      </dgm:t>
    </dgm:pt>
    <dgm:pt modelId="{9C4F4CA3-F2CB-4204-8B4E-9A7F85074CFC}" type="sibTrans" cxnId="{2F67F9B5-D653-404F-9F94-5F7107D0E576}">
      <dgm:prSet/>
      <dgm:spPr/>
      <dgm:t>
        <a:bodyPr/>
        <a:lstStyle/>
        <a:p>
          <a:endParaRPr lang="en-US"/>
        </a:p>
      </dgm:t>
    </dgm:pt>
    <dgm:pt modelId="{17F62E2B-C8C6-4731-9E15-5B66D5EC6CD7}">
      <dgm:prSet phldrT="[Text]" custT="1"/>
      <dgm:spPr/>
      <dgm:t>
        <a:bodyPr/>
        <a:lstStyle/>
        <a:p>
          <a:r>
            <a:rPr lang="en-US" sz="1600"/>
            <a:t>Assess Human Health Risks</a:t>
          </a:r>
        </a:p>
      </dgm:t>
    </dgm:pt>
    <dgm:pt modelId="{4C1AC140-0002-4A1C-B655-D66541EFD9C3}" type="parTrans" cxnId="{59EF69D1-4A2D-4AA9-838E-58D9610AAA01}">
      <dgm:prSet/>
      <dgm:spPr/>
      <dgm:t>
        <a:bodyPr/>
        <a:lstStyle/>
        <a:p>
          <a:endParaRPr lang="en-US"/>
        </a:p>
      </dgm:t>
    </dgm:pt>
    <dgm:pt modelId="{A84BA5C1-3668-44F1-8598-343B5A6244C8}" type="sibTrans" cxnId="{59EF69D1-4A2D-4AA9-838E-58D9610AAA01}">
      <dgm:prSet/>
      <dgm:spPr/>
      <dgm:t>
        <a:bodyPr/>
        <a:lstStyle/>
        <a:p>
          <a:endParaRPr lang="en-US"/>
        </a:p>
      </dgm:t>
    </dgm:pt>
    <dgm:pt modelId="{8A2D5702-4F6A-4E03-A63C-FD5B26231B28}">
      <dgm:prSet phldrT="[Text]"/>
      <dgm:spPr/>
      <dgm:t>
        <a:bodyPr/>
        <a:lstStyle/>
        <a:p>
          <a:r>
            <a:rPr lang="en-US"/>
            <a:t>Spill Size-Up</a:t>
          </a:r>
        </a:p>
      </dgm:t>
    </dgm:pt>
    <dgm:pt modelId="{D67CC4D1-E823-4992-8631-6CEB5936F893}" type="parTrans" cxnId="{C9465472-E2E8-49FD-A62F-D37E2BB0D9A0}">
      <dgm:prSet/>
      <dgm:spPr/>
      <dgm:t>
        <a:bodyPr/>
        <a:lstStyle/>
        <a:p>
          <a:endParaRPr lang="en-US"/>
        </a:p>
      </dgm:t>
    </dgm:pt>
    <dgm:pt modelId="{D0E49B3B-7AA9-4301-9F6C-8BE941BE3AB0}" type="sibTrans" cxnId="{C9465472-E2E8-49FD-A62F-D37E2BB0D9A0}">
      <dgm:prSet/>
      <dgm:spPr/>
      <dgm:t>
        <a:bodyPr/>
        <a:lstStyle/>
        <a:p>
          <a:endParaRPr lang="en-US"/>
        </a:p>
      </dgm:t>
    </dgm:pt>
    <dgm:pt modelId="{ABB11067-5B63-45CA-8CB9-2537C11D41E4}">
      <dgm:prSet phldrT="[Text]"/>
      <dgm:spPr/>
      <dgm:t>
        <a:bodyPr/>
        <a:lstStyle/>
        <a:p>
          <a:r>
            <a:rPr lang="en-US"/>
            <a:t>Activate Alarms</a:t>
          </a:r>
        </a:p>
      </dgm:t>
    </dgm:pt>
    <dgm:pt modelId="{82DDEE27-9107-48B2-A46E-3C281725C097}" type="parTrans" cxnId="{B17A5741-21AD-4095-B48F-EE5A4C22C6E0}">
      <dgm:prSet/>
      <dgm:spPr/>
      <dgm:t>
        <a:bodyPr/>
        <a:lstStyle/>
        <a:p>
          <a:endParaRPr lang="en-US"/>
        </a:p>
      </dgm:t>
    </dgm:pt>
    <dgm:pt modelId="{2D1816EC-CA98-4755-8AEF-658EDBA0A3F9}" type="sibTrans" cxnId="{B17A5741-21AD-4095-B48F-EE5A4C22C6E0}">
      <dgm:prSet/>
      <dgm:spPr/>
      <dgm:t>
        <a:bodyPr/>
        <a:lstStyle/>
        <a:p>
          <a:endParaRPr lang="en-US"/>
        </a:p>
      </dgm:t>
    </dgm:pt>
    <dgm:pt modelId="{3C96F5F7-E569-4A23-90AA-74D3D18C2528}" type="pres">
      <dgm:prSet presAssocID="{541A7DF0-9691-426A-BF95-07AEA2F88620}" presName="Name0" presStyleCnt="0">
        <dgm:presLayoutVars>
          <dgm:dir/>
          <dgm:resizeHandles val="exact"/>
        </dgm:presLayoutVars>
      </dgm:prSet>
      <dgm:spPr/>
    </dgm:pt>
    <dgm:pt modelId="{D8E0CB5B-929B-4AA3-9928-134831BFBBAF}" type="pres">
      <dgm:prSet presAssocID="{1B5902DF-713D-4D2E-9EC1-9ACF9BF67CA9}" presName="compNode" presStyleCnt="0"/>
      <dgm:spPr/>
    </dgm:pt>
    <dgm:pt modelId="{2F76DE74-1D9A-4E6B-BE79-D4938647DBEE}" type="pres">
      <dgm:prSet presAssocID="{1B5902DF-713D-4D2E-9EC1-9ACF9BF67CA9}" presName="pict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Lst>
          </a:blip>
          <a:srcRect/>
          <a:stretch>
            <a:fillRect t="-2000" b="-2000"/>
          </a:stretch>
        </a:blipFill>
        <a:ln>
          <a:solidFill>
            <a:schemeClr val="tx1"/>
          </a:solidFill>
        </a:ln>
      </dgm:spPr>
      <dgm:extLst>
        <a:ext uri="{E40237B7-FDA0-4F09-8148-C483321AD2D9}">
          <dgm14:cNvPr xmlns:dgm14="http://schemas.microsoft.com/office/drawing/2010/diagram" id="0" name="" descr="Police car red lights in night time"/>
        </a:ext>
      </dgm:extLst>
    </dgm:pt>
    <dgm:pt modelId="{8C33A51F-9176-4D1A-98C0-0E507D7473F3}" type="pres">
      <dgm:prSet presAssocID="{1B5902DF-713D-4D2E-9EC1-9ACF9BF67CA9}" presName="textRect" presStyleLbl="revTx" presStyleIdx="0" presStyleCnt="5">
        <dgm:presLayoutVars>
          <dgm:bulletEnabled val="1"/>
        </dgm:presLayoutVars>
      </dgm:prSet>
      <dgm:spPr/>
    </dgm:pt>
    <dgm:pt modelId="{B1199BD6-57DE-4585-9B36-57FB1167A466}" type="pres">
      <dgm:prSet presAssocID="{5B81AB9E-4594-4D5A-AEA8-6DCFA7B31950}" presName="sibTrans" presStyleLbl="sibTrans2D1" presStyleIdx="0" presStyleCnt="0"/>
      <dgm:spPr/>
    </dgm:pt>
    <dgm:pt modelId="{655A5505-F3F4-4091-A32C-D4F1254FAD23}" type="pres">
      <dgm:prSet presAssocID="{ABB11067-5B63-45CA-8CB9-2537C11D41E4}" presName="compNode" presStyleCnt="0"/>
      <dgm:spPr/>
    </dgm:pt>
    <dgm:pt modelId="{B97E43D5-2AD1-4ACC-8453-5A75A9DF1F9D}" type="pres">
      <dgm:prSet presAssocID="{ABB11067-5B63-45CA-8CB9-2537C11D41E4}" presName="pictRect" presStyleLbl="node1" presStyleIdx="1" presStyleCnt="5"/>
      <dgm:spPr>
        <a:blipFill>
          <a:blip xmlns:r="http://schemas.openxmlformats.org/officeDocument/2006/relationships" r:embed="rId2">
            <a:extLst>
              <a:ext uri="{28A0092B-C50C-407E-A947-70E740481C1C}">
                <a14:useLocalDpi xmlns:a14="http://schemas.microsoft.com/office/drawing/2010/main" val="0"/>
              </a:ext>
            </a:extLst>
          </a:blip>
          <a:srcRect/>
          <a:stretch>
            <a:fillRect t="-4000" b="-4000"/>
          </a:stretch>
        </a:blipFill>
        <a:ln>
          <a:solidFill>
            <a:schemeClr val="tx1"/>
          </a:solidFill>
        </a:ln>
      </dgm:spPr>
      <dgm:extLst>
        <a:ext uri="{E40237B7-FDA0-4F09-8148-C483321AD2D9}">
          <dgm14:cNvPr xmlns:dgm14="http://schemas.microsoft.com/office/drawing/2010/diagram" id="0" name="" descr="Red alert button"/>
        </a:ext>
      </dgm:extLst>
    </dgm:pt>
    <dgm:pt modelId="{CE9C016E-D633-487B-AC13-8AB6978702CA}" type="pres">
      <dgm:prSet presAssocID="{ABB11067-5B63-45CA-8CB9-2537C11D41E4}" presName="textRect" presStyleLbl="revTx" presStyleIdx="1" presStyleCnt="5">
        <dgm:presLayoutVars>
          <dgm:bulletEnabled val="1"/>
        </dgm:presLayoutVars>
      </dgm:prSet>
      <dgm:spPr/>
    </dgm:pt>
    <dgm:pt modelId="{D6E6F1A3-5034-42CB-8831-007DD6665ED4}" type="pres">
      <dgm:prSet presAssocID="{2D1816EC-CA98-4755-8AEF-658EDBA0A3F9}" presName="sibTrans" presStyleLbl="sibTrans2D1" presStyleIdx="0" presStyleCnt="0"/>
      <dgm:spPr/>
    </dgm:pt>
    <dgm:pt modelId="{D6F3F678-ACA9-46C6-AB2F-F4E91037E06F}" type="pres">
      <dgm:prSet presAssocID="{8A2D5702-4F6A-4E03-A63C-FD5B26231B28}" presName="compNode" presStyleCnt="0"/>
      <dgm:spPr/>
    </dgm:pt>
    <dgm:pt modelId="{807B3AA0-5D47-4F50-AB51-0123F7D38FF1}" type="pres">
      <dgm:prSet presAssocID="{8A2D5702-4F6A-4E03-A63C-FD5B26231B28}" presName="pictRect" presStyleLbl="node1" presStyleIdx="2" presStyleCnt="5"/>
      <dgm:spPr>
        <a:blipFill rotWithShape="1">
          <a:blip xmlns:r="http://schemas.openxmlformats.org/officeDocument/2006/relationships" r:embed="rId3" cstate="print"/>
          <a:srcRect/>
          <a:stretch>
            <a:fillRect t="-7000" b="-7000"/>
          </a:stretch>
        </a:blipFill>
        <a:ln>
          <a:solidFill>
            <a:schemeClr val="tx1"/>
          </a:solidFill>
        </a:ln>
      </dgm:spPr>
    </dgm:pt>
    <dgm:pt modelId="{3CD5591E-A55C-44C0-B0E2-448B2BE09DF4}" type="pres">
      <dgm:prSet presAssocID="{8A2D5702-4F6A-4E03-A63C-FD5B26231B28}" presName="textRect" presStyleLbl="revTx" presStyleIdx="2" presStyleCnt="5">
        <dgm:presLayoutVars>
          <dgm:bulletEnabled val="1"/>
        </dgm:presLayoutVars>
      </dgm:prSet>
      <dgm:spPr/>
    </dgm:pt>
    <dgm:pt modelId="{5C4B99B1-13D0-45F4-B10B-81ED83B77B94}" type="pres">
      <dgm:prSet presAssocID="{D0E49B3B-7AA9-4301-9F6C-8BE941BE3AB0}" presName="sibTrans" presStyleLbl="sibTrans2D1" presStyleIdx="0" presStyleCnt="0"/>
      <dgm:spPr/>
    </dgm:pt>
    <dgm:pt modelId="{BA656FEF-E497-4A92-B882-3CB39CAB1002}" type="pres">
      <dgm:prSet presAssocID="{FFB5CEBB-E84C-47A0-B551-3CE07EDFB563}" presName="compNode" presStyleCnt="0"/>
      <dgm:spPr/>
    </dgm:pt>
    <dgm:pt modelId="{4248E2F4-287D-4B9E-A3E4-D178E39A3D52}" type="pres">
      <dgm:prSet presAssocID="{FFB5CEBB-E84C-47A0-B551-3CE07EDFB563}" presName="pictRect" presStyleLbl="node1" presStyleIdx="3" presStyleCnt="5"/>
      <dgm:spPr>
        <a:blipFill rotWithShape="1">
          <a:blip xmlns:r="http://schemas.openxmlformats.org/officeDocument/2006/relationships" r:embed="rId4" cstate="print"/>
          <a:srcRect/>
          <a:stretch>
            <a:fillRect t="-4000" b="-4000"/>
          </a:stretch>
        </a:blipFill>
        <a:ln>
          <a:solidFill>
            <a:schemeClr val="tx1"/>
          </a:solidFill>
        </a:ln>
      </dgm:spPr>
    </dgm:pt>
    <dgm:pt modelId="{C812FBB9-3F2E-45F9-8B9E-C41BF843E1F2}" type="pres">
      <dgm:prSet presAssocID="{FFB5CEBB-E84C-47A0-B551-3CE07EDFB563}" presName="textRect" presStyleLbl="revTx" presStyleIdx="3" presStyleCnt="5">
        <dgm:presLayoutVars>
          <dgm:bulletEnabled val="1"/>
        </dgm:presLayoutVars>
      </dgm:prSet>
      <dgm:spPr/>
    </dgm:pt>
    <dgm:pt modelId="{360F67C9-D6AF-494C-B168-E3980E9A3A64}" type="pres">
      <dgm:prSet presAssocID="{9C4F4CA3-F2CB-4204-8B4E-9A7F85074CFC}" presName="sibTrans" presStyleLbl="sibTrans2D1" presStyleIdx="0" presStyleCnt="0"/>
      <dgm:spPr/>
    </dgm:pt>
    <dgm:pt modelId="{B0332220-7867-4F52-9707-08BB33A9DDB5}" type="pres">
      <dgm:prSet presAssocID="{17F62E2B-C8C6-4731-9E15-5B66D5EC6CD7}" presName="compNode" presStyleCnt="0"/>
      <dgm:spPr/>
    </dgm:pt>
    <dgm:pt modelId="{99EB7E3C-FFB5-4D5B-B0A1-564D2E66C402}" type="pres">
      <dgm:prSet presAssocID="{17F62E2B-C8C6-4731-9E15-5B66D5EC6CD7}" presName="pictRect" presStyleLbl="nod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l="-2000" r="-2000"/>
          </a:stretch>
        </a:blipFill>
        <a:ln>
          <a:solidFill>
            <a:schemeClr val="tx1"/>
          </a:solidFill>
        </a:ln>
      </dgm:spPr>
    </dgm:pt>
    <dgm:pt modelId="{C8D043B3-9982-42AB-93F9-B3897051FE13}" type="pres">
      <dgm:prSet presAssocID="{17F62E2B-C8C6-4731-9E15-5B66D5EC6CD7}" presName="textRect" presStyleLbl="revTx" presStyleIdx="4" presStyleCnt="5">
        <dgm:presLayoutVars>
          <dgm:bulletEnabled val="1"/>
        </dgm:presLayoutVars>
      </dgm:prSet>
      <dgm:spPr/>
    </dgm:pt>
  </dgm:ptLst>
  <dgm:cxnLst>
    <dgm:cxn modelId="{67523B02-BAA4-49A2-B2A2-496BDD8C92A9}" type="presOf" srcId="{2D1816EC-CA98-4755-8AEF-658EDBA0A3F9}" destId="{D6E6F1A3-5034-42CB-8831-007DD6665ED4}" srcOrd="0" destOrd="0" presId="urn:microsoft.com/office/officeart/2005/8/layout/pList1"/>
    <dgm:cxn modelId="{63825414-7198-4CED-902F-B0A0EAAAE9B5}" type="presOf" srcId="{8A2D5702-4F6A-4E03-A63C-FD5B26231B28}" destId="{3CD5591E-A55C-44C0-B0E2-448B2BE09DF4}" srcOrd="0" destOrd="0" presId="urn:microsoft.com/office/officeart/2005/8/layout/pList1"/>
    <dgm:cxn modelId="{3E51B12C-217B-448E-B951-DE09D4B924C3}" srcId="{541A7DF0-9691-426A-BF95-07AEA2F88620}" destId="{1B5902DF-713D-4D2E-9EC1-9ACF9BF67CA9}" srcOrd="0" destOrd="0" parTransId="{8CC3681D-456C-4A6F-B370-602F64C89396}" sibTransId="{5B81AB9E-4594-4D5A-AEA8-6DCFA7B31950}"/>
    <dgm:cxn modelId="{B17A5741-21AD-4095-B48F-EE5A4C22C6E0}" srcId="{541A7DF0-9691-426A-BF95-07AEA2F88620}" destId="{ABB11067-5B63-45CA-8CB9-2537C11D41E4}" srcOrd="1" destOrd="0" parTransId="{82DDEE27-9107-48B2-A46E-3C281725C097}" sibTransId="{2D1816EC-CA98-4755-8AEF-658EDBA0A3F9}"/>
    <dgm:cxn modelId="{C79C4563-2222-4487-B41F-D24D9D035C8B}" type="presOf" srcId="{ABB11067-5B63-45CA-8CB9-2537C11D41E4}" destId="{CE9C016E-D633-487B-AC13-8AB6978702CA}" srcOrd="0" destOrd="0" presId="urn:microsoft.com/office/officeart/2005/8/layout/pList1"/>
    <dgm:cxn modelId="{C9465472-E2E8-49FD-A62F-D37E2BB0D9A0}" srcId="{541A7DF0-9691-426A-BF95-07AEA2F88620}" destId="{8A2D5702-4F6A-4E03-A63C-FD5B26231B28}" srcOrd="2" destOrd="0" parTransId="{D67CC4D1-E823-4992-8631-6CEB5936F893}" sibTransId="{D0E49B3B-7AA9-4301-9F6C-8BE941BE3AB0}"/>
    <dgm:cxn modelId="{51514594-368C-4C36-9AB7-2F94CF9022CB}" type="presOf" srcId="{541A7DF0-9691-426A-BF95-07AEA2F88620}" destId="{3C96F5F7-E569-4A23-90AA-74D3D18C2528}" srcOrd="0" destOrd="0" presId="urn:microsoft.com/office/officeart/2005/8/layout/pList1"/>
    <dgm:cxn modelId="{E50BFE9F-4720-40E3-B655-0C384BCEC4BF}" type="presOf" srcId="{FFB5CEBB-E84C-47A0-B551-3CE07EDFB563}" destId="{C812FBB9-3F2E-45F9-8B9E-C41BF843E1F2}" srcOrd="0" destOrd="0" presId="urn:microsoft.com/office/officeart/2005/8/layout/pList1"/>
    <dgm:cxn modelId="{056026A7-42C0-4618-93F7-C8C59F64B0E9}" type="presOf" srcId="{5B81AB9E-4594-4D5A-AEA8-6DCFA7B31950}" destId="{B1199BD6-57DE-4585-9B36-57FB1167A466}" srcOrd="0" destOrd="0" presId="urn:microsoft.com/office/officeart/2005/8/layout/pList1"/>
    <dgm:cxn modelId="{2F67F9B5-D653-404F-9F94-5F7107D0E576}" srcId="{541A7DF0-9691-426A-BF95-07AEA2F88620}" destId="{FFB5CEBB-E84C-47A0-B551-3CE07EDFB563}" srcOrd="3" destOrd="0" parTransId="{083DE44E-97B2-421F-89D9-8AB641193E69}" sibTransId="{9C4F4CA3-F2CB-4204-8B4E-9A7F85074CFC}"/>
    <dgm:cxn modelId="{4ED0E4BB-3F18-4151-BDC7-6060F0E67A3D}" type="presOf" srcId="{9C4F4CA3-F2CB-4204-8B4E-9A7F85074CFC}" destId="{360F67C9-D6AF-494C-B168-E3980E9A3A64}" srcOrd="0" destOrd="0" presId="urn:microsoft.com/office/officeart/2005/8/layout/pList1"/>
    <dgm:cxn modelId="{85F771C9-348D-4232-87F1-58584CDDB45A}" type="presOf" srcId="{17F62E2B-C8C6-4731-9E15-5B66D5EC6CD7}" destId="{C8D043B3-9982-42AB-93F9-B3897051FE13}" srcOrd="0" destOrd="0" presId="urn:microsoft.com/office/officeart/2005/8/layout/pList1"/>
    <dgm:cxn modelId="{076FFECB-D960-4B30-92E4-92B4C956A147}" type="presOf" srcId="{D0E49B3B-7AA9-4301-9F6C-8BE941BE3AB0}" destId="{5C4B99B1-13D0-45F4-B10B-81ED83B77B94}" srcOrd="0" destOrd="0" presId="urn:microsoft.com/office/officeart/2005/8/layout/pList1"/>
    <dgm:cxn modelId="{59EF69D1-4A2D-4AA9-838E-58D9610AAA01}" srcId="{541A7DF0-9691-426A-BF95-07AEA2F88620}" destId="{17F62E2B-C8C6-4731-9E15-5B66D5EC6CD7}" srcOrd="4" destOrd="0" parTransId="{4C1AC140-0002-4A1C-B655-D66541EFD9C3}" sibTransId="{A84BA5C1-3668-44F1-8598-343B5A6244C8}"/>
    <dgm:cxn modelId="{568508F2-89E2-428D-8DFE-6E55DDABC49F}" type="presOf" srcId="{1B5902DF-713D-4D2E-9EC1-9ACF9BF67CA9}" destId="{8C33A51F-9176-4D1A-98C0-0E507D7473F3}" srcOrd="0" destOrd="0" presId="urn:microsoft.com/office/officeart/2005/8/layout/pList1"/>
    <dgm:cxn modelId="{E6FC408B-F508-4A46-BBA7-1EA7253AFDA3}" type="presParOf" srcId="{3C96F5F7-E569-4A23-90AA-74D3D18C2528}" destId="{D8E0CB5B-929B-4AA3-9928-134831BFBBAF}" srcOrd="0" destOrd="0" presId="urn:microsoft.com/office/officeart/2005/8/layout/pList1"/>
    <dgm:cxn modelId="{FC63516A-DCAF-487E-A9B3-71B34B2C0F36}" type="presParOf" srcId="{D8E0CB5B-929B-4AA3-9928-134831BFBBAF}" destId="{2F76DE74-1D9A-4E6B-BE79-D4938647DBEE}" srcOrd="0" destOrd="0" presId="urn:microsoft.com/office/officeart/2005/8/layout/pList1"/>
    <dgm:cxn modelId="{6015F591-F98D-49E2-9263-5713452367A5}" type="presParOf" srcId="{D8E0CB5B-929B-4AA3-9928-134831BFBBAF}" destId="{8C33A51F-9176-4D1A-98C0-0E507D7473F3}" srcOrd="1" destOrd="0" presId="urn:microsoft.com/office/officeart/2005/8/layout/pList1"/>
    <dgm:cxn modelId="{6649B9B7-A507-4E16-A490-5B598BE23750}" type="presParOf" srcId="{3C96F5F7-E569-4A23-90AA-74D3D18C2528}" destId="{B1199BD6-57DE-4585-9B36-57FB1167A466}" srcOrd="1" destOrd="0" presId="urn:microsoft.com/office/officeart/2005/8/layout/pList1"/>
    <dgm:cxn modelId="{D4478D9C-EA2A-42B1-96EF-529D8B7142AC}" type="presParOf" srcId="{3C96F5F7-E569-4A23-90AA-74D3D18C2528}" destId="{655A5505-F3F4-4091-A32C-D4F1254FAD23}" srcOrd="2" destOrd="0" presId="urn:microsoft.com/office/officeart/2005/8/layout/pList1"/>
    <dgm:cxn modelId="{E77F7A11-4E2A-4CE7-8E0A-ACD100736210}" type="presParOf" srcId="{655A5505-F3F4-4091-A32C-D4F1254FAD23}" destId="{B97E43D5-2AD1-4ACC-8453-5A75A9DF1F9D}" srcOrd="0" destOrd="0" presId="urn:microsoft.com/office/officeart/2005/8/layout/pList1"/>
    <dgm:cxn modelId="{7D2C9911-BB69-4101-B0F1-855B3B384D0E}" type="presParOf" srcId="{655A5505-F3F4-4091-A32C-D4F1254FAD23}" destId="{CE9C016E-D633-487B-AC13-8AB6978702CA}" srcOrd="1" destOrd="0" presId="urn:microsoft.com/office/officeart/2005/8/layout/pList1"/>
    <dgm:cxn modelId="{FC9FF54F-19D2-4FD4-94DE-02A0E373B2B0}" type="presParOf" srcId="{3C96F5F7-E569-4A23-90AA-74D3D18C2528}" destId="{D6E6F1A3-5034-42CB-8831-007DD6665ED4}" srcOrd="3" destOrd="0" presId="urn:microsoft.com/office/officeart/2005/8/layout/pList1"/>
    <dgm:cxn modelId="{E45EDBF9-AB12-42D6-A118-3C71D85AAD8A}" type="presParOf" srcId="{3C96F5F7-E569-4A23-90AA-74D3D18C2528}" destId="{D6F3F678-ACA9-46C6-AB2F-F4E91037E06F}" srcOrd="4" destOrd="0" presId="urn:microsoft.com/office/officeart/2005/8/layout/pList1"/>
    <dgm:cxn modelId="{619444FA-CA69-4208-ACFF-A1758C42908F}" type="presParOf" srcId="{D6F3F678-ACA9-46C6-AB2F-F4E91037E06F}" destId="{807B3AA0-5D47-4F50-AB51-0123F7D38FF1}" srcOrd="0" destOrd="0" presId="urn:microsoft.com/office/officeart/2005/8/layout/pList1"/>
    <dgm:cxn modelId="{46854A12-F894-4731-9BEA-E4A4CAEED1B2}" type="presParOf" srcId="{D6F3F678-ACA9-46C6-AB2F-F4E91037E06F}" destId="{3CD5591E-A55C-44C0-B0E2-448B2BE09DF4}" srcOrd="1" destOrd="0" presId="urn:microsoft.com/office/officeart/2005/8/layout/pList1"/>
    <dgm:cxn modelId="{F8EE1461-37F2-44B9-8052-04DBF1A0C22B}" type="presParOf" srcId="{3C96F5F7-E569-4A23-90AA-74D3D18C2528}" destId="{5C4B99B1-13D0-45F4-B10B-81ED83B77B94}" srcOrd="5" destOrd="0" presId="urn:microsoft.com/office/officeart/2005/8/layout/pList1"/>
    <dgm:cxn modelId="{138F99F3-5EEF-4F67-BF65-58F1561D3245}" type="presParOf" srcId="{3C96F5F7-E569-4A23-90AA-74D3D18C2528}" destId="{BA656FEF-E497-4A92-B882-3CB39CAB1002}" srcOrd="6" destOrd="0" presId="urn:microsoft.com/office/officeart/2005/8/layout/pList1"/>
    <dgm:cxn modelId="{3D67AC15-71CB-49D0-B033-884AE5E65EC0}" type="presParOf" srcId="{BA656FEF-E497-4A92-B882-3CB39CAB1002}" destId="{4248E2F4-287D-4B9E-A3E4-D178E39A3D52}" srcOrd="0" destOrd="0" presId="urn:microsoft.com/office/officeart/2005/8/layout/pList1"/>
    <dgm:cxn modelId="{C0B12DAC-02D4-417E-8907-522F9A17C9D5}" type="presParOf" srcId="{BA656FEF-E497-4A92-B882-3CB39CAB1002}" destId="{C812FBB9-3F2E-45F9-8B9E-C41BF843E1F2}" srcOrd="1" destOrd="0" presId="urn:microsoft.com/office/officeart/2005/8/layout/pList1"/>
    <dgm:cxn modelId="{47C9AE92-5FEF-41D8-9AE1-39D106ED3788}" type="presParOf" srcId="{3C96F5F7-E569-4A23-90AA-74D3D18C2528}" destId="{360F67C9-D6AF-494C-B168-E3980E9A3A64}" srcOrd="7" destOrd="0" presId="urn:microsoft.com/office/officeart/2005/8/layout/pList1"/>
    <dgm:cxn modelId="{91DADF21-3654-4A17-92D7-44576C5DEDB7}" type="presParOf" srcId="{3C96F5F7-E569-4A23-90AA-74D3D18C2528}" destId="{B0332220-7867-4F52-9707-08BB33A9DDB5}" srcOrd="8" destOrd="0" presId="urn:microsoft.com/office/officeart/2005/8/layout/pList1"/>
    <dgm:cxn modelId="{5DEA1E18-AA1C-40DD-98B2-8EB8CC12A3AC}" type="presParOf" srcId="{B0332220-7867-4F52-9707-08BB33A9DDB5}" destId="{99EB7E3C-FFB5-4D5B-B0A1-564D2E66C402}" srcOrd="0" destOrd="0" presId="urn:microsoft.com/office/officeart/2005/8/layout/pList1"/>
    <dgm:cxn modelId="{AABAC6C8-12CD-4597-AC33-BB42853FF3C0}" type="presParOf" srcId="{B0332220-7867-4F52-9707-08BB33A9DDB5}" destId="{C8D043B3-9982-42AB-93F9-B3897051FE13}"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1A7DF0-9691-426A-BF95-07AEA2F88620}" type="doc">
      <dgm:prSet loTypeId="urn:microsoft.com/office/officeart/2005/8/layout/pList1" loCatId="list" qsTypeId="urn:microsoft.com/office/officeart/2005/8/quickstyle/3d5" qsCatId="3D" csTypeId="urn:microsoft.com/office/officeart/2005/8/colors/accent1_2" csCatId="accent1" phldr="1"/>
      <dgm:spPr/>
      <dgm:t>
        <a:bodyPr/>
        <a:lstStyle/>
        <a:p>
          <a:endParaRPr lang="en-US"/>
        </a:p>
      </dgm:t>
    </dgm:pt>
    <dgm:pt modelId="{1B5902DF-713D-4D2E-9EC1-9ACF9BF67CA9}">
      <dgm:prSet phldrT="[Text]"/>
      <dgm:spPr/>
      <dgm:t>
        <a:bodyPr/>
        <a:lstStyle/>
        <a:p>
          <a:r>
            <a:rPr lang="en-US"/>
            <a:t>Cleanup</a:t>
          </a:r>
        </a:p>
      </dgm:t>
    </dgm:pt>
    <dgm:pt modelId="{8CC3681D-456C-4A6F-B370-602F64C89396}" type="parTrans" cxnId="{3E51B12C-217B-448E-B951-DE09D4B924C3}">
      <dgm:prSet/>
      <dgm:spPr/>
      <dgm:t>
        <a:bodyPr/>
        <a:lstStyle/>
        <a:p>
          <a:endParaRPr lang="en-US"/>
        </a:p>
      </dgm:t>
    </dgm:pt>
    <dgm:pt modelId="{5B81AB9E-4594-4D5A-AEA8-6DCFA7B31950}" type="sibTrans" cxnId="{3E51B12C-217B-448E-B951-DE09D4B924C3}">
      <dgm:prSet/>
      <dgm:spPr/>
      <dgm:t>
        <a:bodyPr/>
        <a:lstStyle/>
        <a:p>
          <a:endParaRPr lang="en-US"/>
        </a:p>
      </dgm:t>
    </dgm:pt>
    <dgm:pt modelId="{FFB5CEBB-E84C-47A0-B551-3CE07EDFB563}">
      <dgm:prSet phldrT="[Text]"/>
      <dgm:spPr/>
      <dgm:t>
        <a:bodyPr/>
        <a:lstStyle/>
        <a:p>
          <a:r>
            <a:rPr lang="en-US"/>
            <a:t>Spend Resources</a:t>
          </a:r>
        </a:p>
      </dgm:t>
    </dgm:pt>
    <dgm:pt modelId="{083DE44E-97B2-421F-89D9-8AB641193E69}" type="parTrans" cxnId="{2F67F9B5-D653-404F-9F94-5F7107D0E576}">
      <dgm:prSet/>
      <dgm:spPr/>
      <dgm:t>
        <a:bodyPr/>
        <a:lstStyle/>
        <a:p>
          <a:endParaRPr lang="en-US"/>
        </a:p>
      </dgm:t>
    </dgm:pt>
    <dgm:pt modelId="{9C4F4CA3-F2CB-4204-8B4E-9A7F85074CFC}" type="sibTrans" cxnId="{2F67F9B5-D653-404F-9F94-5F7107D0E576}">
      <dgm:prSet/>
      <dgm:spPr/>
      <dgm:t>
        <a:bodyPr/>
        <a:lstStyle/>
        <a:p>
          <a:endParaRPr lang="en-US"/>
        </a:p>
      </dgm:t>
    </dgm:pt>
    <dgm:pt modelId="{17F62E2B-C8C6-4731-9E15-5B66D5EC6CD7}">
      <dgm:prSet phldrT="[Text]"/>
      <dgm:spPr/>
      <dgm:t>
        <a:bodyPr/>
        <a:lstStyle/>
        <a:p>
          <a:r>
            <a:rPr lang="en-US"/>
            <a:t>Protect Wildlife &amp; Cultural Resources</a:t>
          </a:r>
        </a:p>
      </dgm:t>
    </dgm:pt>
    <dgm:pt modelId="{4C1AC140-0002-4A1C-B655-D66541EFD9C3}" type="parTrans" cxnId="{59EF69D1-4A2D-4AA9-838E-58D9610AAA01}">
      <dgm:prSet/>
      <dgm:spPr/>
      <dgm:t>
        <a:bodyPr/>
        <a:lstStyle/>
        <a:p>
          <a:endParaRPr lang="en-US"/>
        </a:p>
      </dgm:t>
    </dgm:pt>
    <dgm:pt modelId="{A84BA5C1-3668-44F1-8598-343B5A6244C8}" type="sibTrans" cxnId="{59EF69D1-4A2D-4AA9-838E-58D9610AAA01}">
      <dgm:prSet/>
      <dgm:spPr/>
      <dgm:t>
        <a:bodyPr/>
        <a:lstStyle/>
        <a:p>
          <a:endParaRPr lang="en-US"/>
        </a:p>
      </dgm:t>
    </dgm:pt>
    <dgm:pt modelId="{8A2D5702-4F6A-4E03-A63C-FD5B26231B28}">
      <dgm:prSet phldrT="[Text]"/>
      <dgm:spPr/>
      <dgm:t>
        <a:bodyPr/>
        <a:lstStyle/>
        <a:p>
          <a:r>
            <a:rPr lang="en-US"/>
            <a:t>Firefighting and Rescue</a:t>
          </a:r>
        </a:p>
      </dgm:t>
    </dgm:pt>
    <dgm:pt modelId="{D67CC4D1-E823-4992-8631-6CEB5936F893}" type="parTrans" cxnId="{C9465472-E2E8-49FD-A62F-D37E2BB0D9A0}">
      <dgm:prSet/>
      <dgm:spPr/>
      <dgm:t>
        <a:bodyPr/>
        <a:lstStyle/>
        <a:p>
          <a:endParaRPr lang="en-US"/>
        </a:p>
      </dgm:t>
    </dgm:pt>
    <dgm:pt modelId="{D0E49B3B-7AA9-4301-9F6C-8BE941BE3AB0}" type="sibTrans" cxnId="{C9465472-E2E8-49FD-A62F-D37E2BB0D9A0}">
      <dgm:prSet/>
      <dgm:spPr/>
      <dgm:t>
        <a:bodyPr/>
        <a:lstStyle/>
        <a:p>
          <a:endParaRPr lang="en-US"/>
        </a:p>
      </dgm:t>
    </dgm:pt>
    <dgm:pt modelId="{ABB11067-5B63-45CA-8CB9-2537C11D41E4}">
      <dgm:prSet phldrT="[Text]"/>
      <dgm:spPr/>
      <dgm:t>
        <a:bodyPr/>
        <a:lstStyle/>
        <a:p>
          <a:r>
            <a:rPr lang="en-US"/>
            <a:t>Waste Disposal</a:t>
          </a:r>
        </a:p>
      </dgm:t>
    </dgm:pt>
    <dgm:pt modelId="{82DDEE27-9107-48B2-A46E-3C281725C097}" type="parTrans" cxnId="{B17A5741-21AD-4095-B48F-EE5A4C22C6E0}">
      <dgm:prSet/>
      <dgm:spPr/>
      <dgm:t>
        <a:bodyPr/>
        <a:lstStyle/>
        <a:p>
          <a:endParaRPr lang="en-US"/>
        </a:p>
      </dgm:t>
    </dgm:pt>
    <dgm:pt modelId="{2D1816EC-CA98-4755-8AEF-658EDBA0A3F9}" type="sibTrans" cxnId="{B17A5741-21AD-4095-B48F-EE5A4C22C6E0}">
      <dgm:prSet/>
      <dgm:spPr/>
      <dgm:t>
        <a:bodyPr/>
        <a:lstStyle/>
        <a:p>
          <a:endParaRPr lang="en-US"/>
        </a:p>
      </dgm:t>
    </dgm:pt>
    <dgm:pt modelId="{3C96F5F7-E569-4A23-90AA-74D3D18C2528}" type="pres">
      <dgm:prSet presAssocID="{541A7DF0-9691-426A-BF95-07AEA2F88620}" presName="Name0" presStyleCnt="0">
        <dgm:presLayoutVars>
          <dgm:dir/>
          <dgm:resizeHandles val="exact"/>
        </dgm:presLayoutVars>
      </dgm:prSet>
      <dgm:spPr/>
    </dgm:pt>
    <dgm:pt modelId="{D8E0CB5B-929B-4AA3-9928-134831BFBBAF}" type="pres">
      <dgm:prSet presAssocID="{1B5902DF-713D-4D2E-9EC1-9ACF9BF67CA9}" presName="compNode" presStyleCnt="0"/>
      <dgm:spPr/>
    </dgm:pt>
    <dgm:pt modelId="{2F76DE74-1D9A-4E6B-BE79-D4938647DBEE}" type="pres">
      <dgm:prSet presAssocID="{1B5902DF-713D-4D2E-9EC1-9ACF9BF67CA9}" presName="pictRect" presStyleLbl="node1" presStyleIdx="0" presStyleCnt="5"/>
      <dgm:spPr>
        <a:blipFill rotWithShape="1">
          <a:blip xmlns:r="http://schemas.openxmlformats.org/officeDocument/2006/relationships" r:embed="rId1" cstate="print"/>
          <a:srcRect/>
          <a:stretch>
            <a:fillRect t="-4000" b="-4000"/>
          </a:stretch>
        </a:blipFill>
        <a:ln>
          <a:solidFill>
            <a:schemeClr val="tx1"/>
          </a:solidFill>
        </a:ln>
      </dgm:spPr>
      <dgm:extLst>
        <a:ext uri="{E40237B7-FDA0-4F09-8148-C483321AD2D9}">
          <dgm14:cNvPr xmlns:dgm14="http://schemas.microsoft.com/office/drawing/2010/diagram" id="0" name="" descr="Police car red lights in night time"/>
        </a:ext>
      </dgm:extLst>
    </dgm:pt>
    <dgm:pt modelId="{8C33A51F-9176-4D1A-98C0-0E507D7473F3}" type="pres">
      <dgm:prSet presAssocID="{1B5902DF-713D-4D2E-9EC1-9ACF9BF67CA9}" presName="textRect" presStyleLbl="revTx" presStyleIdx="0" presStyleCnt="5">
        <dgm:presLayoutVars>
          <dgm:bulletEnabled val="1"/>
        </dgm:presLayoutVars>
      </dgm:prSet>
      <dgm:spPr/>
    </dgm:pt>
    <dgm:pt modelId="{B1199BD6-57DE-4585-9B36-57FB1167A466}" type="pres">
      <dgm:prSet presAssocID="{5B81AB9E-4594-4D5A-AEA8-6DCFA7B31950}" presName="sibTrans" presStyleLbl="sibTrans2D1" presStyleIdx="0" presStyleCnt="0"/>
      <dgm:spPr/>
    </dgm:pt>
    <dgm:pt modelId="{655A5505-F3F4-4091-A32C-D4F1254FAD23}" type="pres">
      <dgm:prSet presAssocID="{ABB11067-5B63-45CA-8CB9-2537C11D41E4}" presName="compNode" presStyleCnt="0"/>
      <dgm:spPr/>
    </dgm:pt>
    <dgm:pt modelId="{B97E43D5-2AD1-4ACC-8453-5A75A9DF1F9D}" type="pres">
      <dgm:prSet presAssocID="{ABB11067-5B63-45CA-8CB9-2537C11D41E4}" presName="pictRect" presStyleLbl="node1" presStyleIdx="1" presStyleCnt="5"/>
      <dgm:spPr>
        <a:blipFill rotWithShape="1">
          <a:blip xmlns:r="http://schemas.openxmlformats.org/officeDocument/2006/relationships" r:embed="rId2" cstate="print"/>
          <a:srcRect/>
          <a:stretch>
            <a:fillRect t="-4000" b="-4000"/>
          </a:stretch>
        </a:blipFill>
        <a:ln>
          <a:solidFill>
            <a:schemeClr val="tx1"/>
          </a:solidFill>
        </a:ln>
      </dgm:spPr>
      <dgm:extLst>
        <a:ext uri="{E40237B7-FDA0-4F09-8148-C483321AD2D9}">
          <dgm14:cNvPr xmlns:dgm14="http://schemas.microsoft.com/office/drawing/2010/diagram" id="0" name="" descr="Red alert button"/>
        </a:ext>
      </dgm:extLst>
    </dgm:pt>
    <dgm:pt modelId="{CE9C016E-D633-487B-AC13-8AB6978702CA}" type="pres">
      <dgm:prSet presAssocID="{ABB11067-5B63-45CA-8CB9-2537C11D41E4}" presName="textRect" presStyleLbl="revTx" presStyleIdx="1" presStyleCnt="5">
        <dgm:presLayoutVars>
          <dgm:bulletEnabled val="1"/>
        </dgm:presLayoutVars>
      </dgm:prSet>
      <dgm:spPr/>
    </dgm:pt>
    <dgm:pt modelId="{D6E6F1A3-5034-42CB-8831-007DD6665ED4}" type="pres">
      <dgm:prSet presAssocID="{2D1816EC-CA98-4755-8AEF-658EDBA0A3F9}" presName="sibTrans" presStyleLbl="sibTrans2D1" presStyleIdx="0" presStyleCnt="0"/>
      <dgm:spPr/>
    </dgm:pt>
    <dgm:pt modelId="{D6F3F678-ACA9-46C6-AB2F-F4E91037E06F}" type="pres">
      <dgm:prSet presAssocID="{8A2D5702-4F6A-4E03-A63C-FD5B26231B28}" presName="compNode" presStyleCnt="0"/>
      <dgm:spPr/>
    </dgm:pt>
    <dgm:pt modelId="{807B3AA0-5D47-4F50-AB51-0123F7D38FF1}" type="pres">
      <dgm:prSet presAssocID="{8A2D5702-4F6A-4E03-A63C-FD5B26231B28}" presName="pictRect" presStyleLbl="nod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l="-2000" r="-2000"/>
          </a:stretch>
        </a:blipFill>
        <a:ln>
          <a:solidFill>
            <a:schemeClr val="tx1"/>
          </a:solidFill>
        </a:ln>
      </dgm:spPr>
      <dgm:extLst>
        <a:ext uri="{E40237B7-FDA0-4F09-8148-C483321AD2D9}">
          <dgm14:cNvPr xmlns:dgm14="http://schemas.microsoft.com/office/drawing/2010/diagram" id="0" name="" descr="Two firefighters spraying high pressure water to  fire"/>
        </a:ext>
      </dgm:extLst>
    </dgm:pt>
    <dgm:pt modelId="{3CD5591E-A55C-44C0-B0E2-448B2BE09DF4}" type="pres">
      <dgm:prSet presAssocID="{8A2D5702-4F6A-4E03-A63C-FD5B26231B28}" presName="textRect" presStyleLbl="revTx" presStyleIdx="2" presStyleCnt="5">
        <dgm:presLayoutVars>
          <dgm:bulletEnabled val="1"/>
        </dgm:presLayoutVars>
      </dgm:prSet>
      <dgm:spPr/>
    </dgm:pt>
    <dgm:pt modelId="{5C4B99B1-13D0-45F4-B10B-81ED83B77B94}" type="pres">
      <dgm:prSet presAssocID="{D0E49B3B-7AA9-4301-9F6C-8BE941BE3AB0}" presName="sibTrans" presStyleLbl="sibTrans2D1" presStyleIdx="0" presStyleCnt="0"/>
      <dgm:spPr/>
    </dgm:pt>
    <dgm:pt modelId="{BA656FEF-E497-4A92-B882-3CB39CAB1002}" type="pres">
      <dgm:prSet presAssocID="{FFB5CEBB-E84C-47A0-B551-3CE07EDFB563}" presName="compNode" presStyleCnt="0"/>
      <dgm:spPr/>
    </dgm:pt>
    <dgm:pt modelId="{4248E2F4-287D-4B9E-A3E4-D178E39A3D52}" type="pres">
      <dgm:prSet presAssocID="{FFB5CEBB-E84C-47A0-B551-3CE07EDFB563}" presName="pictRect" presStyleLbl="nod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t="-4000" b="-4000"/>
          </a:stretch>
        </a:blipFill>
        <a:ln>
          <a:solidFill>
            <a:schemeClr val="tx1"/>
          </a:solidFill>
        </a:ln>
      </dgm:spPr>
      <dgm:extLst>
        <a:ext uri="{E40237B7-FDA0-4F09-8148-C483321AD2D9}">
          <dgm14:cNvPr xmlns:dgm14="http://schemas.microsoft.com/office/drawing/2010/diagram" id="0" name="" descr="Pile of American dollar banknotes"/>
        </a:ext>
      </dgm:extLst>
    </dgm:pt>
    <dgm:pt modelId="{C812FBB9-3F2E-45F9-8B9E-C41BF843E1F2}" type="pres">
      <dgm:prSet presAssocID="{FFB5CEBB-E84C-47A0-B551-3CE07EDFB563}" presName="textRect" presStyleLbl="revTx" presStyleIdx="3" presStyleCnt="5">
        <dgm:presLayoutVars>
          <dgm:bulletEnabled val="1"/>
        </dgm:presLayoutVars>
      </dgm:prSet>
      <dgm:spPr/>
    </dgm:pt>
    <dgm:pt modelId="{360F67C9-D6AF-494C-B168-E3980E9A3A64}" type="pres">
      <dgm:prSet presAssocID="{9C4F4CA3-F2CB-4204-8B4E-9A7F85074CFC}" presName="sibTrans" presStyleLbl="sibTrans2D1" presStyleIdx="0" presStyleCnt="0"/>
      <dgm:spPr/>
    </dgm:pt>
    <dgm:pt modelId="{B0332220-7867-4F52-9707-08BB33A9DDB5}" type="pres">
      <dgm:prSet presAssocID="{17F62E2B-C8C6-4731-9E15-5B66D5EC6CD7}" presName="compNode" presStyleCnt="0"/>
      <dgm:spPr/>
    </dgm:pt>
    <dgm:pt modelId="{99EB7E3C-FFB5-4D5B-B0A1-564D2E66C402}" type="pres">
      <dgm:prSet presAssocID="{17F62E2B-C8C6-4731-9E15-5B66D5EC6CD7}" presName="pictRect" presStyleLbl="nod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l="-2000" r="-2000"/>
          </a:stretch>
        </a:blipFill>
        <a:ln>
          <a:solidFill>
            <a:schemeClr val="tx1"/>
          </a:solidFill>
        </a:ln>
      </dgm:spPr>
      <dgm:extLst>
        <a:ext uri="{E40237B7-FDA0-4F09-8148-C483321AD2D9}">
          <dgm14:cNvPr xmlns:dgm14="http://schemas.microsoft.com/office/drawing/2010/diagram" id="0" name="" descr="Duck and ducklings"/>
        </a:ext>
      </dgm:extLst>
    </dgm:pt>
    <dgm:pt modelId="{C8D043B3-9982-42AB-93F9-B3897051FE13}" type="pres">
      <dgm:prSet presAssocID="{17F62E2B-C8C6-4731-9E15-5B66D5EC6CD7}" presName="textRect" presStyleLbl="revTx" presStyleIdx="4" presStyleCnt="5">
        <dgm:presLayoutVars>
          <dgm:bulletEnabled val="1"/>
        </dgm:presLayoutVars>
      </dgm:prSet>
      <dgm:spPr/>
    </dgm:pt>
  </dgm:ptLst>
  <dgm:cxnLst>
    <dgm:cxn modelId="{67523B02-BAA4-49A2-B2A2-496BDD8C92A9}" type="presOf" srcId="{2D1816EC-CA98-4755-8AEF-658EDBA0A3F9}" destId="{D6E6F1A3-5034-42CB-8831-007DD6665ED4}" srcOrd="0" destOrd="0" presId="urn:microsoft.com/office/officeart/2005/8/layout/pList1"/>
    <dgm:cxn modelId="{63825414-7198-4CED-902F-B0A0EAAAE9B5}" type="presOf" srcId="{8A2D5702-4F6A-4E03-A63C-FD5B26231B28}" destId="{3CD5591E-A55C-44C0-B0E2-448B2BE09DF4}" srcOrd="0" destOrd="0" presId="urn:microsoft.com/office/officeart/2005/8/layout/pList1"/>
    <dgm:cxn modelId="{3E51B12C-217B-448E-B951-DE09D4B924C3}" srcId="{541A7DF0-9691-426A-BF95-07AEA2F88620}" destId="{1B5902DF-713D-4D2E-9EC1-9ACF9BF67CA9}" srcOrd="0" destOrd="0" parTransId="{8CC3681D-456C-4A6F-B370-602F64C89396}" sibTransId="{5B81AB9E-4594-4D5A-AEA8-6DCFA7B31950}"/>
    <dgm:cxn modelId="{B17A5741-21AD-4095-B48F-EE5A4C22C6E0}" srcId="{541A7DF0-9691-426A-BF95-07AEA2F88620}" destId="{ABB11067-5B63-45CA-8CB9-2537C11D41E4}" srcOrd="1" destOrd="0" parTransId="{82DDEE27-9107-48B2-A46E-3C281725C097}" sibTransId="{2D1816EC-CA98-4755-8AEF-658EDBA0A3F9}"/>
    <dgm:cxn modelId="{C79C4563-2222-4487-B41F-D24D9D035C8B}" type="presOf" srcId="{ABB11067-5B63-45CA-8CB9-2537C11D41E4}" destId="{CE9C016E-D633-487B-AC13-8AB6978702CA}" srcOrd="0" destOrd="0" presId="urn:microsoft.com/office/officeart/2005/8/layout/pList1"/>
    <dgm:cxn modelId="{C9465472-E2E8-49FD-A62F-D37E2BB0D9A0}" srcId="{541A7DF0-9691-426A-BF95-07AEA2F88620}" destId="{8A2D5702-4F6A-4E03-A63C-FD5B26231B28}" srcOrd="2" destOrd="0" parTransId="{D67CC4D1-E823-4992-8631-6CEB5936F893}" sibTransId="{D0E49B3B-7AA9-4301-9F6C-8BE941BE3AB0}"/>
    <dgm:cxn modelId="{51514594-368C-4C36-9AB7-2F94CF9022CB}" type="presOf" srcId="{541A7DF0-9691-426A-BF95-07AEA2F88620}" destId="{3C96F5F7-E569-4A23-90AA-74D3D18C2528}" srcOrd="0" destOrd="0" presId="urn:microsoft.com/office/officeart/2005/8/layout/pList1"/>
    <dgm:cxn modelId="{E50BFE9F-4720-40E3-B655-0C384BCEC4BF}" type="presOf" srcId="{FFB5CEBB-E84C-47A0-B551-3CE07EDFB563}" destId="{C812FBB9-3F2E-45F9-8B9E-C41BF843E1F2}" srcOrd="0" destOrd="0" presId="urn:microsoft.com/office/officeart/2005/8/layout/pList1"/>
    <dgm:cxn modelId="{056026A7-42C0-4618-93F7-C8C59F64B0E9}" type="presOf" srcId="{5B81AB9E-4594-4D5A-AEA8-6DCFA7B31950}" destId="{B1199BD6-57DE-4585-9B36-57FB1167A466}" srcOrd="0" destOrd="0" presId="urn:microsoft.com/office/officeart/2005/8/layout/pList1"/>
    <dgm:cxn modelId="{2F67F9B5-D653-404F-9F94-5F7107D0E576}" srcId="{541A7DF0-9691-426A-BF95-07AEA2F88620}" destId="{FFB5CEBB-E84C-47A0-B551-3CE07EDFB563}" srcOrd="3" destOrd="0" parTransId="{083DE44E-97B2-421F-89D9-8AB641193E69}" sibTransId="{9C4F4CA3-F2CB-4204-8B4E-9A7F85074CFC}"/>
    <dgm:cxn modelId="{4ED0E4BB-3F18-4151-BDC7-6060F0E67A3D}" type="presOf" srcId="{9C4F4CA3-F2CB-4204-8B4E-9A7F85074CFC}" destId="{360F67C9-D6AF-494C-B168-E3980E9A3A64}" srcOrd="0" destOrd="0" presId="urn:microsoft.com/office/officeart/2005/8/layout/pList1"/>
    <dgm:cxn modelId="{85F771C9-348D-4232-87F1-58584CDDB45A}" type="presOf" srcId="{17F62E2B-C8C6-4731-9E15-5B66D5EC6CD7}" destId="{C8D043B3-9982-42AB-93F9-B3897051FE13}" srcOrd="0" destOrd="0" presId="urn:microsoft.com/office/officeart/2005/8/layout/pList1"/>
    <dgm:cxn modelId="{076FFECB-D960-4B30-92E4-92B4C956A147}" type="presOf" srcId="{D0E49B3B-7AA9-4301-9F6C-8BE941BE3AB0}" destId="{5C4B99B1-13D0-45F4-B10B-81ED83B77B94}" srcOrd="0" destOrd="0" presId="urn:microsoft.com/office/officeart/2005/8/layout/pList1"/>
    <dgm:cxn modelId="{59EF69D1-4A2D-4AA9-838E-58D9610AAA01}" srcId="{541A7DF0-9691-426A-BF95-07AEA2F88620}" destId="{17F62E2B-C8C6-4731-9E15-5B66D5EC6CD7}" srcOrd="4" destOrd="0" parTransId="{4C1AC140-0002-4A1C-B655-D66541EFD9C3}" sibTransId="{A84BA5C1-3668-44F1-8598-343B5A6244C8}"/>
    <dgm:cxn modelId="{568508F2-89E2-428D-8DFE-6E55DDABC49F}" type="presOf" srcId="{1B5902DF-713D-4D2E-9EC1-9ACF9BF67CA9}" destId="{8C33A51F-9176-4D1A-98C0-0E507D7473F3}" srcOrd="0" destOrd="0" presId="urn:microsoft.com/office/officeart/2005/8/layout/pList1"/>
    <dgm:cxn modelId="{E6FC408B-F508-4A46-BBA7-1EA7253AFDA3}" type="presParOf" srcId="{3C96F5F7-E569-4A23-90AA-74D3D18C2528}" destId="{D8E0CB5B-929B-4AA3-9928-134831BFBBAF}" srcOrd="0" destOrd="0" presId="urn:microsoft.com/office/officeart/2005/8/layout/pList1"/>
    <dgm:cxn modelId="{FC63516A-DCAF-487E-A9B3-71B34B2C0F36}" type="presParOf" srcId="{D8E0CB5B-929B-4AA3-9928-134831BFBBAF}" destId="{2F76DE74-1D9A-4E6B-BE79-D4938647DBEE}" srcOrd="0" destOrd="0" presId="urn:microsoft.com/office/officeart/2005/8/layout/pList1"/>
    <dgm:cxn modelId="{6015F591-F98D-49E2-9263-5713452367A5}" type="presParOf" srcId="{D8E0CB5B-929B-4AA3-9928-134831BFBBAF}" destId="{8C33A51F-9176-4D1A-98C0-0E507D7473F3}" srcOrd="1" destOrd="0" presId="urn:microsoft.com/office/officeart/2005/8/layout/pList1"/>
    <dgm:cxn modelId="{6649B9B7-A507-4E16-A490-5B598BE23750}" type="presParOf" srcId="{3C96F5F7-E569-4A23-90AA-74D3D18C2528}" destId="{B1199BD6-57DE-4585-9B36-57FB1167A466}" srcOrd="1" destOrd="0" presId="urn:microsoft.com/office/officeart/2005/8/layout/pList1"/>
    <dgm:cxn modelId="{D4478D9C-EA2A-42B1-96EF-529D8B7142AC}" type="presParOf" srcId="{3C96F5F7-E569-4A23-90AA-74D3D18C2528}" destId="{655A5505-F3F4-4091-A32C-D4F1254FAD23}" srcOrd="2" destOrd="0" presId="urn:microsoft.com/office/officeart/2005/8/layout/pList1"/>
    <dgm:cxn modelId="{E77F7A11-4E2A-4CE7-8E0A-ACD100736210}" type="presParOf" srcId="{655A5505-F3F4-4091-A32C-D4F1254FAD23}" destId="{B97E43D5-2AD1-4ACC-8453-5A75A9DF1F9D}" srcOrd="0" destOrd="0" presId="urn:microsoft.com/office/officeart/2005/8/layout/pList1"/>
    <dgm:cxn modelId="{7D2C9911-BB69-4101-B0F1-855B3B384D0E}" type="presParOf" srcId="{655A5505-F3F4-4091-A32C-D4F1254FAD23}" destId="{CE9C016E-D633-487B-AC13-8AB6978702CA}" srcOrd="1" destOrd="0" presId="urn:microsoft.com/office/officeart/2005/8/layout/pList1"/>
    <dgm:cxn modelId="{FC9FF54F-19D2-4FD4-94DE-02A0E373B2B0}" type="presParOf" srcId="{3C96F5F7-E569-4A23-90AA-74D3D18C2528}" destId="{D6E6F1A3-5034-42CB-8831-007DD6665ED4}" srcOrd="3" destOrd="0" presId="urn:microsoft.com/office/officeart/2005/8/layout/pList1"/>
    <dgm:cxn modelId="{E45EDBF9-AB12-42D6-A118-3C71D85AAD8A}" type="presParOf" srcId="{3C96F5F7-E569-4A23-90AA-74D3D18C2528}" destId="{D6F3F678-ACA9-46C6-AB2F-F4E91037E06F}" srcOrd="4" destOrd="0" presId="urn:microsoft.com/office/officeart/2005/8/layout/pList1"/>
    <dgm:cxn modelId="{619444FA-CA69-4208-ACFF-A1758C42908F}" type="presParOf" srcId="{D6F3F678-ACA9-46C6-AB2F-F4E91037E06F}" destId="{807B3AA0-5D47-4F50-AB51-0123F7D38FF1}" srcOrd="0" destOrd="0" presId="urn:microsoft.com/office/officeart/2005/8/layout/pList1"/>
    <dgm:cxn modelId="{46854A12-F894-4731-9BEA-E4A4CAEED1B2}" type="presParOf" srcId="{D6F3F678-ACA9-46C6-AB2F-F4E91037E06F}" destId="{3CD5591E-A55C-44C0-B0E2-448B2BE09DF4}" srcOrd="1" destOrd="0" presId="urn:microsoft.com/office/officeart/2005/8/layout/pList1"/>
    <dgm:cxn modelId="{F8EE1461-37F2-44B9-8052-04DBF1A0C22B}" type="presParOf" srcId="{3C96F5F7-E569-4A23-90AA-74D3D18C2528}" destId="{5C4B99B1-13D0-45F4-B10B-81ED83B77B94}" srcOrd="5" destOrd="0" presId="urn:microsoft.com/office/officeart/2005/8/layout/pList1"/>
    <dgm:cxn modelId="{138F99F3-5EEF-4F67-BF65-58F1561D3245}" type="presParOf" srcId="{3C96F5F7-E569-4A23-90AA-74D3D18C2528}" destId="{BA656FEF-E497-4A92-B882-3CB39CAB1002}" srcOrd="6" destOrd="0" presId="urn:microsoft.com/office/officeart/2005/8/layout/pList1"/>
    <dgm:cxn modelId="{3D67AC15-71CB-49D0-B033-884AE5E65EC0}" type="presParOf" srcId="{BA656FEF-E497-4A92-B882-3CB39CAB1002}" destId="{4248E2F4-287D-4B9E-A3E4-D178E39A3D52}" srcOrd="0" destOrd="0" presId="urn:microsoft.com/office/officeart/2005/8/layout/pList1"/>
    <dgm:cxn modelId="{C0B12DAC-02D4-417E-8907-522F9A17C9D5}" type="presParOf" srcId="{BA656FEF-E497-4A92-B882-3CB39CAB1002}" destId="{C812FBB9-3F2E-45F9-8B9E-C41BF843E1F2}" srcOrd="1" destOrd="0" presId="urn:microsoft.com/office/officeart/2005/8/layout/pList1"/>
    <dgm:cxn modelId="{47C9AE92-5FEF-41D8-9AE1-39D106ED3788}" type="presParOf" srcId="{3C96F5F7-E569-4A23-90AA-74D3D18C2528}" destId="{360F67C9-D6AF-494C-B168-E3980E9A3A64}" srcOrd="7" destOrd="0" presId="urn:microsoft.com/office/officeart/2005/8/layout/pList1"/>
    <dgm:cxn modelId="{91DADF21-3654-4A17-92D7-44576C5DEDB7}" type="presParOf" srcId="{3C96F5F7-E569-4A23-90AA-74D3D18C2528}" destId="{B0332220-7867-4F52-9707-08BB33A9DDB5}" srcOrd="8" destOrd="0" presId="urn:microsoft.com/office/officeart/2005/8/layout/pList1"/>
    <dgm:cxn modelId="{5DEA1E18-AA1C-40DD-98B2-8EB8CC12A3AC}" type="presParOf" srcId="{B0332220-7867-4F52-9707-08BB33A9DDB5}" destId="{99EB7E3C-FFB5-4D5B-B0A1-564D2E66C402}" srcOrd="0" destOrd="0" presId="urn:microsoft.com/office/officeart/2005/8/layout/pList1"/>
    <dgm:cxn modelId="{AABAC6C8-12CD-4597-AC33-BB42853FF3C0}" type="presParOf" srcId="{B0332220-7867-4F52-9707-08BB33A9DDB5}" destId="{C8D043B3-9982-42AB-93F9-B3897051FE13}" srcOrd="1" destOrd="0" presId="urn:microsoft.com/office/officeart/2005/8/layout/p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F91D08-808D-42F8-AC58-9A4134B35E7B}"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A7A707D-AE96-443C-9F52-85705A72E249}">
      <dgm:prSet/>
      <dgm:spPr/>
      <dgm:t>
        <a:bodyPr/>
        <a:lstStyle/>
        <a:p>
          <a:pPr>
            <a:lnSpc>
              <a:spcPct val="100000"/>
            </a:lnSpc>
          </a:pPr>
          <a:r>
            <a:rPr lang="en-US"/>
            <a:t>Early – Initiating Notifications and Quick Response Actions/Source Control</a:t>
          </a:r>
        </a:p>
      </dgm:t>
    </dgm:pt>
    <dgm:pt modelId="{5CF790C8-7366-42AF-B11D-965EDE1D45BC}" type="parTrans" cxnId="{1D78A465-A76B-4F4F-94EF-7A92B6CE46F9}">
      <dgm:prSet/>
      <dgm:spPr/>
      <dgm:t>
        <a:bodyPr/>
        <a:lstStyle/>
        <a:p>
          <a:endParaRPr lang="en-US"/>
        </a:p>
      </dgm:t>
    </dgm:pt>
    <dgm:pt modelId="{F53DBAAC-108B-4440-B2BB-6ABA8D8DBD17}" type="sibTrans" cxnId="{1D78A465-A76B-4F4F-94EF-7A92B6CE46F9}">
      <dgm:prSet/>
      <dgm:spPr/>
      <dgm:t>
        <a:bodyPr/>
        <a:lstStyle/>
        <a:p>
          <a:endParaRPr lang="en-US"/>
        </a:p>
      </dgm:t>
    </dgm:pt>
    <dgm:pt modelId="{E21B41D4-6032-461E-9D3B-07EB1AC9A751}">
      <dgm:prSet/>
      <dgm:spPr/>
      <dgm:t>
        <a:bodyPr/>
        <a:lstStyle/>
        <a:p>
          <a:pPr>
            <a:lnSpc>
              <a:spcPct val="100000"/>
            </a:lnSpc>
          </a:pPr>
          <a:r>
            <a:rPr lang="en-US"/>
            <a:t>Intermediate – Spill Containment/Recovery</a:t>
          </a:r>
        </a:p>
      </dgm:t>
    </dgm:pt>
    <dgm:pt modelId="{65F1CEC6-8253-4BC4-BC0C-8509E0DEA448}" type="parTrans" cxnId="{F451E5ED-B9B2-41AC-AAA2-DE66FBE99DD5}">
      <dgm:prSet/>
      <dgm:spPr/>
      <dgm:t>
        <a:bodyPr/>
        <a:lstStyle/>
        <a:p>
          <a:endParaRPr lang="en-US"/>
        </a:p>
      </dgm:t>
    </dgm:pt>
    <dgm:pt modelId="{778E9518-F51A-4EE2-B6CE-8904D7815F6C}" type="sibTrans" cxnId="{F451E5ED-B9B2-41AC-AAA2-DE66FBE99DD5}">
      <dgm:prSet/>
      <dgm:spPr/>
      <dgm:t>
        <a:bodyPr/>
        <a:lstStyle/>
        <a:p>
          <a:endParaRPr lang="en-US"/>
        </a:p>
      </dgm:t>
    </dgm:pt>
    <dgm:pt modelId="{D1D45B10-7878-4D00-AFF1-88B07D1E4FD1}">
      <dgm:prSet/>
      <dgm:spPr/>
      <dgm:t>
        <a:bodyPr/>
        <a:lstStyle/>
        <a:p>
          <a:pPr>
            <a:lnSpc>
              <a:spcPct val="100000"/>
            </a:lnSpc>
          </a:pPr>
          <a:r>
            <a:rPr lang="en-US"/>
            <a:t>Transition – Organizing, Removal Actions</a:t>
          </a:r>
        </a:p>
      </dgm:t>
    </dgm:pt>
    <dgm:pt modelId="{BDDC4A35-C7B9-4F3B-AA9E-2F98B5849A07}" type="parTrans" cxnId="{1547C1D8-9C9C-42A8-9DFF-A9230773845A}">
      <dgm:prSet/>
      <dgm:spPr/>
      <dgm:t>
        <a:bodyPr/>
        <a:lstStyle/>
        <a:p>
          <a:endParaRPr lang="en-US"/>
        </a:p>
      </dgm:t>
    </dgm:pt>
    <dgm:pt modelId="{1B896351-6953-4E68-9A3A-67A0D4E27C37}" type="sibTrans" cxnId="{1547C1D8-9C9C-42A8-9DFF-A9230773845A}">
      <dgm:prSet/>
      <dgm:spPr/>
      <dgm:t>
        <a:bodyPr/>
        <a:lstStyle/>
        <a:p>
          <a:endParaRPr lang="en-US"/>
        </a:p>
      </dgm:t>
    </dgm:pt>
    <dgm:pt modelId="{55DB1822-3150-4AC3-9E41-3EF113E9F205}">
      <dgm:prSet/>
      <dgm:spPr/>
      <dgm:t>
        <a:bodyPr/>
        <a:lstStyle/>
        <a:p>
          <a:pPr>
            <a:lnSpc>
              <a:spcPct val="100000"/>
            </a:lnSpc>
          </a:pPr>
          <a:r>
            <a:rPr lang="en-US"/>
            <a:t>Recovery – Unified Command, Cleanup, Restoration</a:t>
          </a:r>
        </a:p>
      </dgm:t>
    </dgm:pt>
    <dgm:pt modelId="{514423A7-9FAB-475C-A842-D0211AEA281B}" type="parTrans" cxnId="{ED3E4408-E2CD-4536-AEC8-A5D1A9EA6D1D}">
      <dgm:prSet/>
      <dgm:spPr/>
      <dgm:t>
        <a:bodyPr/>
        <a:lstStyle/>
        <a:p>
          <a:endParaRPr lang="en-US"/>
        </a:p>
      </dgm:t>
    </dgm:pt>
    <dgm:pt modelId="{7BD560CF-26CA-48F1-BC81-95006304EC0E}" type="sibTrans" cxnId="{ED3E4408-E2CD-4536-AEC8-A5D1A9EA6D1D}">
      <dgm:prSet/>
      <dgm:spPr/>
      <dgm:t>
        <a:bodyPr/>
        <a:lstStyle/>
        <a:p>
          <a:endParaRPr lang="en-US"/>
        </a:p>
      </dgm:t>
    </dgm:pt>
    <dgm:pt modelId="{10B28DC0-44E4-4348-9028-64E6A525F1C3}" type="pres">
      <dgm:prSet presAssocID="{B7F91D08-808D-42F8-AC58-9A4134B35E7B}" presName="root" presStyleCnt="0">
        <dgm:presLayoutVars>
          <dgm:dir/>
          <dgm:resizeHandles val="exact"/>
        </dgm:presLayoutVars>
      </dgm:prSet>
      <dgm:spPr/>
    </dgm:pt>
    <dgm:pt modelId="{B744D00E-6435-4CD3-AF52-16793E7AC7EC}" type="pres">
      <dgm:prSet presAssocID="{BA7A707D-AE96-443C-9F52-85705A72E249}" presName="compNode" presStyleCnt="0"/>
      <dgm:spPr/>
    </dgm:pt>
    <dgm:pt modelId="{DAF9C86D-D926-4675-BC7D-D4E7E57C9368}" type="pres">
      <dgm:prSet presAssocID="{BA7A707D-AE96-443C-9F52-85705A72E249}" presName="bgRect" presStyleLbl="bgShp" presStyleIdx="0" presStyleCnt="4"/>
      <dgm:spPr/>
    </dgm:pt>
    <dgm:pt modelId="{36E59952-2634-44F4-B380-FD46AAD1901C}" type="pres">
      <dgm:prSet presAssocID="{BA7A707D-AE96-443C-9F52-85705A72E24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ell"/>
        </a:ext>
      </dgm:extLst>
    </dgm:pt>
    <dgm:pt modelId="{18B2A7F0-55E4-4F8E-ABFB-D0C7A00E0DC7}" type="pres">
      <dgm:prSet presAssocID="{BA7A707D-AE96-443C-9F52-85705A72E249}" presName="spaceRect" presStyleCnt="0"/>
      <dgm:spPr/>
    </dgm:pt>
    <dgm:pt modelId="{54A63CDD-A454-4547-9DD0-4E35ED384240}" type="pres">
      <dgm:prSet presAssocID="{BA7A707D-AE96-443C-9F52-85705A72E249}" presName="parTx" presStyleLbl="revTx" presStyleIdx="0" presStyleCnt="4">
        <dgm:presLayoutVars>
          <dgm:chMax val="0"/>
          <dgm:chPref val="0"/>
        </dgm:presLayoutVars>
      </dgm:prSet>
      <dgm:spPr/>
    </dgm:pt>
    <dgm:pt modelId="{0024D9BA-DB53-44BA-B6C9-AFE1368E5233}" type="pres">
      <dgm:prSet presAssocID="{F53DBAAC-108B-4440-B2BB-6ABA8D8DBD17}" presName="sibTrans" presStyleCnt="0"/>
      <dgm:spPr/>
    </dgm:pt>
    <dgm:pt modelId="{F995F103-1DE7-417A-953E-A32606953D2F}" type="pres">
      <dgm:prSet presAssocID="{E21B41D4-6032-461E-9D3B-07EB1AC9A751}" presName="compNode" presStyleCnt="0"/>
      <dgm:spPr/>
    </dgm:pt>
    <dgm:pt modelId="{5ED27E8F-8D01-40E4-87DF-10F1567AFAE8}" type="pres">
      <dgm:prSet presAssocID="{E21B41D4-6032-461E-9D3B-07EB1AC9A751}" presName="bgRect" presStyleLbl="bgShp" presStyleIdx="1" presStyleCnt="4"/>
      <dgm:spPr/>
    </dgm:pt>
    <dgm:pt modelId="{AF098BE5-7D76-4E24-B6CC-C1F39306C1AA}" type="pres">
      <dgm:prSet presAssocID="{E21B41D4-6032-461E-9D3B-07EB1AC9A75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plash"/>
        </a:ext>
      </dgm:extLst>
    </dgm:pt>
    <dgm:pt modelId="{FBEB2E4E-81AC-47D1-BE4E-4851701666F0}" type="pres">
      <dgm:prSet presAssocID="{E21B41D4-6032-461E-9D3B-07EB1AC9A751}" presName="spaceRect" presStyleCnt="0"/>
      <dgm:spPr/>
    </dgm:pt>
    <dgm:pt modelId="{DBD50BE4-691E-4478-820B-74D714AEC72A}" type="pres">
      <dgm:prSet presAssocID="{E21B41D4-6032-461E-9D3B-07EB1AC9A751}" presName="parTx" presStyleLbl="revTx" presStyleIdx="1" presStyleCnt="4">
        <dgm:presLayoutVars>
          <dgm:chMax val="0"/>
          <dgm:chPref val="0"/>
        </dgm:presLayoutVars>
      </dgm:prSet>
      <dgm:spPr/>
    </dgm:pt>
    <dgm:pt modelId="{3644FAC8-7833-43F0-A6AD-4105239AB82E}" type="pres">
      <dgm:prSet presAssocID="{778E9518-F51A-4EE2-B6CE-8904D7815F6C}" presName="sibTrans" presStyleCnt="0"/>
      <dgm:spPr/>
    </dgm:pt>
    <dgm:pt modelId="{FA5F0F3E-AF2D-486E-801D-E427BB0F549D}" type="pres">
      <dgm:prSet presAssocID="{D1D45B10-7878-4D00-AFF1-88B07D1E4FD1}" presName="compNode" presStyleCnt="0"/>
      <dgm:spPr/>
    </dgm:pt>
    <dgm:pt modelId="{815B6EE1-DEFB-4B60-B91C-27FCCFC81514}" type="pres">
      <dgm:prSet presAssocID="{D1D45B10-7878-4D00-AFF1-88B07D1E4FD1}" presName="bgRect" presStyleLbl="bgShp" presStyleIdx="2" presStyleCnt="4"/>
      <dgm:spPr/>
    </dgm:pt>
    <dgm:pt modelId="{FD968492-2474-410E-BEB0-53D6CDA9E8A1}" type="pres">
      <dgm:prSet presAssocID="{D1D45B10-7878-4D00-AFF1-88B07D1E4FD1}"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A0B3A245-FDE5-462B-B29B-B582FF2BDC5E}" type="pres">
      <dgm:prSet presAssocID="{D1D45B10-7878-4D00-AFF1-88B07D1E4FD1}" presName="spaceRect" presStyleCnt="0"/>
      <dgm:spPr/>
    </dgm:pt>
    <dgm:pt modelId="{11B7093F-0117-42EB-BF11-87C666334921}" type="pres">
      <dgm:prSet presAssocID="{D1D45B10-7878-4D00-AFF1-88B07D1E4FD1}" presName="parTx" presStyleLbl="revTx" presStyleIdx="2" presStyleCnt="4">
        <dgm:presLayoutVars>
          <dgm:chMax val="0"/>
          <dgm:chPref val="0"/>
        </dgm:presLayoutVars>
      </dgm:prSet>
      <dgm:spPr/>
    </dgm:pt>
    <dgm:pt modelId="{88C0F5F6-6C63-4F45-9759-4E489761F72F}" type="pres">
      <dgm:prSet presAssocID="{1B896351-6953-4E68-9A3A-67A0D4E27C37}" presName="sibTrans" presStyleCnt="0"/>
      <dgm:spPr/>
    </dgm:pt>
    <dgm:pt modelId="{102C640D-B2DE-4C30-B626-ECB4E881A518}" type="pres">
      <dgm:prSet presAssocID="{55DB1822-3150-4AC3-9E41-3EF113E9F205}" presName="compNode" presStyleCnt="0"/>
      <dgm:spPr/>
    </dgm:pt>
    <dgm:pt modelId="{E1B615E3-9405-4B20-8A01-15DF15A2D287}" type="pres">
      <dgm:prSet presAssocID="{55DB1822-3150-4AC3-9E41-3EF113E9F205}" presName="bgRect" presStyleLbl="bgShp" presStyleIdx="3" presStyleCnt="4"/>
      <dgm:spPr/>
    </dgm:pt>
    <dgm:pt modelId="{FE17F4A7-772B-4C85-A3A4-111B14D105DF}" type="pres">
      <dgm:prSet presAssocID="{55DB1822-3150-4AC3-9E41-3EF113E9F20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Firefighter"/>
        </a:ext>
      </dgm:extLst>
    </dgm:pt>
    <dgm:pt modelId="{15CE1F81-3375-4392-8AF9-569ECD76C75F}" type="pres">
      <dgm:prSet presAssocID="{55DB1822-3150-4AC3-9E41-3EF113E9F205}" presName="spaceRect" presStyleCnt="0"/>
      <dgm:spPr/>
    </dgm:pt>
    <dgm:pt modelId="{D493D5AB-1070-443D-9535-72F88BFD2408}" type="pres">
      <dgm:prSet presAssocID="{55DB1822-3150-4AC3-9E41-3EF113E9F205}" presName="parTx" presStyleLbl="revTx" presStyleIdx="3" presStyleCnt="4">
        <dgm:presLayoutVars>
          <dgm:chMax val="0"/>
          <dgm:chPref val="0"/>
        </dgm:presLayoutVars>
      </dgm:prSet>
      <dgm:spPr/>
    </dgm:pt>
  </dgm:ptLst>
  <dgm:cxnLst>
    <dgm:cxn modelId="{ED3E4408-E2CD-4536-AEC8-A5D1A9EA6D1D}" srcId="{B7F91D08-808D-42F8-AC58-9A4134B35E7B}" destId="{55DB1822-3150-4AC3-9E41-3EF113E9F205}" srcOrd="3" destOrd="0" parTransId="{514423A7-9FAB-475C-A842-D0211AEA281B}" sibTransId="{7BD560CF-26CA-48F1-BC81-95006304EC0E}"/>
    <dgm:cxn modelId="{A67AA523-D4BB-475F-8389-0EAF4AD23EDB}" type="presOf" srcId="{E21B41D4-6032-461E-9D3B-07EB1AC9A751}" destId="{DBD50BE4-691E-4478-820B-74D714AEC72A}" srcOrd="0" destOrd="0" presId="urn:microsoft.com/office/officeart/2018/2/layout/IconVerticalSolidList"/>
    <dgm:cxn modelId="{1D78A465-A76B-4F4F-94EF-7A92B6CE46F9}" srcId="{B7F91D08-808D-42F8-AC58-9A4134B35E7B}" destId="{BA7A707D-AE96-443C-9F52-85705A72E249}" srcOrd="0" destOrd="0" parTransId="{5CF790C8-7366-42AF-B11D-965EDE1D45BC}" sibTransId="{F53DBAAC-108B-4440-B2BB-6ABA8D8DBD17}"/>
    <dgm:cxn modelId="{4CEEC26C-B922-4448-9F84-ED517AB0A1BD}" type="presOf" srcId="{BA7A707D-AE96-443C-9F52-85705A72E249}" destId="{54A63CDD-A454-4547-9DD0-4E35ED384240}" srcOrd="0" destOrd="0" presId="urn:microsoft.com/office/officeart/2018/2/layout/IconVerticalSolidList"/>
    <dgm:cxn modelId="{B18A6656-CF98-4520-ADDA-AA0143703A8F}" type="presOf" srcId="{B7F91D08-808D-42F8-AC58-9A4134B35E7B}" destId="{10B28DC0-44E4-4348-9028-64E6A525F1C3}" srcOrd="0" destOrd="0" presId="urn:microsoft.com/office/officeart/2018/2/layout/IconVerticalSolidList"/>
    <dgm:cxn modelId="{A4AE8C87-407E-4840-A46E-A1D7CDC0010A}" type="presOf" srcId="{55DB1822-3150-4AC3-9E41-3EF113E9F205}" destId="{D493D5AB-1070-443D-9535-72F88BFD2408}" srcOrd="0" destOrd="0" presId="urn:microsoft.com/office/officeart/2018/2/layout/IconVerticalSolidList"/>
    <dgm:cxn modelId="{E1797DB8-DC96-41BC-B0E6-38E471B15080}" type="presOf" srcId="{D1D45B10-7878-4D00-AFF1-88B07D1E4FD1}" destId="{11B7093F-0117-42EB-BF11-87C666334921}" srcOrd="0" destOrd="0" presId="urn:microsoft.com/office/officeart/2018/2/layout/IconVerticalSolidList"/>
    <dgm:cxn modelId="{1547C1D8-9C9C-42A8-9DFF-A9230773845A}" srcId="{B7F91D08-808D-42F8-AC58-9A4134B35E7B}" destId="{D1D45B10-7878-4D00-AFF1-88B07D1E4FD1}" srcOrd="2" destOrd="0" parTransId="{BDDC4A35-C7B9-4F3B-AA9E-2F98B5849A07}" sibTransId="{1B896351-6953-4E68-9A3A-67A0D4E27C37}"/>
    <dgm:cxn modelId="{F451E5ED-B9B2-41AC-AAA2-DE66FBE99DD5}" srcId="{B7F91D08-808D-42F8-AC58-9A4134B35E7B}" destId="{E21B41D4-6032-461E-9D3B-07EB1AC9A751}" srcOrd="1" destOrd="0" parTransId="{65F1CEC6-8253-4BC4-BC0C-8509E0DEA448}" sibTransId="{778E9518-F51A-4EE2-B6CE-8904D7815F6C}"/>
    <dgm:cxn modelId="{90AA2EB9-B094-4C8A-BAA4-B6100880319A}" type="presParOf" srcId="{10B28DC0-44E4-4348-9028-64E6A525F1C3}" destId="{B744D00E-6435-4CD3-AF52-16793E7AC7EC}" srcOrd="0" destOrd="0" presId="urn:microsoft.com/office/officeart/2018/2/layout/IconVerticalSolidList"/>
    <dgm:cxn modelId="{E54294B0-A35D-476E-BE2E-43ECC4742CDC}" type="presParOf" srcId="{B744D00E-6435-4CD3-AF52-16793E7AC7EC}" destId="{DAF9C86D-D926-4675-BC7D-D4E7E57C9368}" srcOrd="0" destOrd="0" presId="urn:microsoft.com/office/officeart/2018/2/layout/IconVerticalSolidList"/>
    <dgm:cxn modelId="{6FC26913-439F-4F9F-B9CB-00D286F8229A}" type="presParOf" srcId="{B744D00E-6435-4CD3-AF52-16793E7AC7EC}" destId="{36E59952-2634-44F4-B380-FD46AAD1901C}" srcOrd="1" destOrd="0" presId="urn:microsoft.com/office/officeart/2018/2/layout/IconVerticalSolidList"/>
    <dgm:cxn modelId="{D108EDFC-1BB4-4F28-8E8D-86B4B9FAE986}" type="presParOf" srcId="{B744D00E-6435-4CD3-AF52-16793E7AC7EC}" destId="{18B2A7F0-55E4-4F8E-ABFB-D0C7A00E0DC7}" srcOrd="2" destOrd="0" presId="urn:microsoft.com/office/officeart/2018/2/layout/IconVerticalSolidList"/>
    <dgm:cxn modelId="{9377ED95-3F6A-4A0B-907F-D9E63E17DC38}" type="presParOf" srcId="{B744D00E-6435-4CD3-AF52-16793E7AC7EC}" destId="{54A63CDD-A454-4547-9DD0-4E35ED384240}" srcOrd="3" destOrd="0" presId="urn:microsoft.com/office/officeart/2018/2/layout/IconVerticalSolidList"/>
    <dgm:cxn modelId="{8A9586A9-8026-4BD3-9EE7-3810F2397898}" type="presParOf" srcId="{10B28DC0-44E4-4348-9028-64E6A525F1C3}" destId="{0024D9BA-DB53-44BA-B6C9-AFE1368E5233}" srcOrd="1" destOrd="0" presId="urn:microsoft.com/office/officeart/2018/2/layout/IconVerticalSolidList"/>
    <dgm:cxn modelId="{E443D050-4AFD-48F8-8766-FEE0CEBF3F38}" type="presParOf" srcId="{10B28DC0-44E4-4348-9028-64E6A525F1C3}" destId="{F995F103-1DE7-417A-953E-A32606953D2F}" srcOrd="2" destOrd="0" presId="urn:microsoft.com/office/officeart/2018/2/layout/IconVerticalSolidList"/>
    <dgm:cxn modelId="{1E54CBE0-CECC-40AD-BB8D-08BDB413920D}" type="presParOf" srcId="{F995F103-1DE7-417A-953E-A32606953D2F}" destId="{5ED27E8F-8D01-40E4-87DF-10F1567AFAE8}" srcOrd="0" destOrd="0" presId="urn:microsoft.com/office/officeart/2018/2/layout/IconVerticalSolidList"/>
    <dgm:cxn modelId="{D8DB15A6-A75A-427F-AFB5-1F773EF2AE0B}" type="presParOf" srcId="{F995F103-1DE7-417A-953E-A32606953D2F}" destId="{AF098BE5-7D76-4E24-B6CC-C1F39306C1AA}" srcOrd="1" destOrd="0" presId="urn:microsoft.com/office/officeart/2018/2/layout/IconVerticalSolidList"/>
    <dgm:cxn modelId="{220C1B01-85F6-48F9-B980-28801CDD4E45}" type="presParOf" srcId="{F995F103-1DE7-417A-953E-A32606953D2F}" destId="{FBEB2E4E-81AC-47D1-BE4E-4851701666F0}" srcOrd="2" destOrd="0" presId="urn:microsoft.com/office/officeart/2018/2/layout/IconVerticalSolidList"/>
    <dgm:cxn modelId="{FDC24D5B-BB98-460D-B82D-E8A0B28BB25B}" type="presParOf" srcId="{F995F103-1DE7-417A-953E-A32606953D2F}" destId="{DBD50BE4-691E-4478-820B-74D714AEC72A}" srcOrd="3" destOrd="0" presId="urn:microsoft.com/office/officeart/2018/2/layout/IconVerticalSolidList"/>
    <dgm:cxn modelId="{42DFBAD1-9680-4B0B-BE72-7CA508D623A4}" type="presParOf" srcId="{10B28DC0-44E4-4348-9028-64E6A525F1C3}" destId="{3644FAC8-7833-43F0-A6AD-4105239AB82E}" srcOrd="3" destOrd="0" presId="urn:microsoft.com/office/officeart/2018/2/layout/IconVerticalSolidList"/>
    <dgm:cxn modelId="{6DC10217-7F27-4A7F-8927-4FA3BC93124E}" type="presParOf" srcId="{10B28DC0-44E4-4348-9028-64E6A525F1C3}" destId="{FA5F0F3E-AF2D-486E-801D-E427BB0F549D}" srcOrd="4" destOrd="0" presId="urn:microsoft.com/office/officeart/2018/2/layout/IconVerticalSolidList"/>
    <dgm:cxn modelId="{1310512B-7713-4CCC-BE4E-A1D33DA12DC5}" type="presParOf" srcId="{FA5F0F3E-AF2D-486E-801D-E427BB0F549D}" destId="{815B6EE1-DEFB-4B60-B91C-27FCCFC81514}" srcOrd="0" destOrd="0" presId="urn:microsoft.com/office/officeart/2018/2/layout/IconVerticalSolidList"/>
    <dgm:cxn modelId="{12F12277-6577-4117-9132-8E7024DF1ACA}" type="presParOf" srcId="{FA5F0F3E-AF2D-486E-801D-E427BB0F549D}" destId="{FD968492-2474-410E-BEB0-53D6CDA9E8A1}" srcOrd="1" destOrd="0" presId="urn:microsoft.com/office/officeart/2018/2/layout/IconVerticalSolidList"/>
    <dgm:cxn modelId="{72FAF0D7-D746-4FC5-A232-0DD0DF26B8EE}" type="presParOf" srcId="{FA5F0F3E-AF2D-486E-801D-E427BB0F549D}" destId="{A0B3A245-FDE5-462B-B29B-B582FF2BDC5E}" srcOrd="2" destOrd="0" presId="urn:microsoft.com/office/officeart/2018/2/layout/IconVerticalSolidList"/>
    <dgm:cxn modelId="{E352C7F9-A7A9-4144-BEF3-310DB7416ED4}" type="presParOf" srcId="{FA5F0F3E-AF2D-486E-801D-E427BB0F549D}" destId="{11B7093F-0117-42EB-BF11-87C666334921}" srcOrd="3" destOrd="0" presId="urn:microsoft.com/office/officeart/2018/2/layout/IconVerticalSolidList"/>
    <dgm:cxn modelId="{B683BA79-AFAF-4419-84EE-294BBE33242B}" type="presParOf" srcId="{10B28DC0-44E4-4348-9028-64E6A525F1C3}" destId="{88C0F5F6-6C63-4F45-9759-4E489761F72F}" srcOrd="5" destOrd="0" presId="urn:microsoft.com/office/officeart/2018/2/layout/IconVerticalSolidList"/>
    <dgm:cxn modelId="{69A6C1D3-1EB3-4BD5-827F-210881F2D764}" type="presParOf" srcId="{10B28DC0-44E4-4348-9028-64E6A525F1C3}" destId="{102C640D-B2DE-4C30-B626-ECB4E881A518}" srcOrd="6" destOrd="0" presId="urn:microsoft.com/office/officeart/2018/2/layout/IconVerticalSolidList"/>
    <dgm:cxn modelId="{AB2E0415-47F8-4B23-96C8-3AFA9119EA22}" type="presParOf" srcId="{102C640D-B2DE-4C30-B626-ECB4E881A518}" destId="{E1B615E3-9405-4B20-8A01-15DF15A2D287}" srcOrd="0" destOrd="0" presId="urn:microsoft.com/office/officeart/2018/2/layout/IconVerticalSolidList"/>
    <dgm:cxn modelId="{16FE7E9C-5ED8-47E9-8BE3-B436601D6946}" type="presParOf" srcId="{102C640D-B2DE-4C30-B626-ECB4E881A518}" destId="{FE17F4A7-772B-4C85-A3A4-111B14D105DF}" srcOrd="1" destOrd="0" presId="urn:microsoft.com/office/officeart/2018/2/layout/IconVerticalSolidList"/>
    <dgm:cxn modelId="{8FA012AB-833B-4515-BFB3-0F92706DC293}" type="presParOf" srcId="{102C640D-B2DE-4C30-B626-ECB4E881A518}" destId="{15CE1F81-3375-4392-8AF9-569ECD76C75F}" srcOrd="2" destOrd="0" presId="urn:microsoft.com/office/officeart/2018/2/layout/IconVerticalSolidList"/>
    <dgm:cxn modelId="{CE53B290-5309-480F-ADAD-251F32B38772}" type="presParOf" srcId="{102C640D-B2DE-4C30-B626-ECB4E881A518}" destId="{D493D5AB-1070-443D-9535-72F88BFD240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7F91D08-808D-42F8-AC58-9A4134B35E7B}"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A7A707D-AE96-443C-9F52-85705A72E249}">
      <dgm:prSet/>
      <dgm:spPr/>
      <dgm:t>
        <a:bodyPr/>
        <a:lstStyle/>
        <a:p>
          <a:pPr>
            <a:lnSpc>
              <a:spcPct val="100000"/>
            </a:lnSpc>
          </a:pPr>
          <a:r>
            <a:rPr lang="en-US"/>
            <a:t>Early – Initiating Notifications and Quick Response Actions/Source Control</a:t>
          </a:r>
        </a:p>
      </dgm:t>
    </dgm:pt>
    <dgm:pt modelId="{5CF790C8-7366-42AF-B11D-965EDE1D45BC}" type="parTrans" cxnId="{1D78A465-A76B-4F4F-94EF-7A92B6CE46F9}">
      <dgm:prSet/>
      <dgm:spPr/>
      <dgm:t>
        <a:bodyPr/>
        <a:lstStyle/>
        <a:p>
          <a:endParaRPr lang="en-US"/>
        </a:p>
      </dgm:t>
    </dgm:pt>
    <dgm:pt modelId="{F53DBAAC-108B-4440-B2BB-6ABA8D8DBD17}" type="sibTrans" cxnId="{1D78A465-A76B-4F4F-94EF-7A92B6CE46F9}">
      <dgm:prSet/>
      <dgm:spPr/>
      <dgm:t>
        <a:bodyPr/>
        <a:lstStyle/>
        <a:p>
          <a:endParaRPr lang="en-US"/>
        </a:p>
      </dgm:t>
    </dgm:pt>
    <dgm:pt modelId="{E21B41D4-6032-461E-9D3B-07EB1AC9A751}">
      <dgm:prSet/>
      <dgm:spPr/>
      <dgm:t>
        <a:bodyPr/>
        <a:lstStyle/>
        <a:p>
          <a:pPr>
            <a:lnSpc>
              <a:spcPct val="100000"/>
            </a:lnSpc>
          </a:pPr>
          <a:r>
            <a:rPr lang="en-US"/>
            <a:t>Intermediate – Spill Containment/Recovery</a:t>
          </a:r>
        </a:p>
      </dgm:t>
    </dgm:pt>
    <dgm:pt modelId="{65F1CEC6-8253-4BC4-BC0C-8509E0DEA448}" type="parTrans" cxnId="{F451E5ED-B9B2-41AC-AAA2-DE66FBE99DD5}">
      <dgm:prSet/>
      <dgm:spPr/>
      <dgm:t>
        <a:bodyPr/>
        <a:lstStyle/>
        <a:p>
          <a:endParaRPr lang="en-US"/>
        </a:p>
      </dgm:t>
    </dgm:pt>
    <dgm:pt modelId="{778E9518-F51A-4EE2-B6CE-8904D7815F6C}" type="sibTrans" cxnId="{F451E5ED-B9B2-41AC-AAA2-DE66FBE99DD5}">
      <dgm:prSet/>
      <dgm:spPr/>
      <dgm:t>
        <a:bodyPr/>
        <a:lstStyle/>
        <a:p>
          <a:endParaRPr lang="en-US"/>
        </a:p>
      </dgm:t>
    </dgm:pt>
    <dgm:pt modelId="{D1D45B10-7878-4D00-AFF1-88B07D1E4FD1}">
      <dgm:prSet/>
      <dgm:spPr/>
      <dgm:t>
        <a:bodyPr/>
        <a:lstStyle/>
        <a:p>
          <a:pPr>
            <a:lnSpc>
              <a:spcPct val="100000"/>
            </a:lnSpc>
          </a:pPr>
          <a:r>
            <a:rPr lang="en-US"/>
            <a:t>Transition – Organizing, Removal Actions</a:t>
          </a:r>
        </a:p>
      </dgm:t>
    </dgm:pt>
    <dgm:pt modelId="{BDDC4A35-C7B9-4F3B-AA9E-2F98B5849A07}" type="parTrans" cxnId="{1547C1D8-9C9C-42A8-9DFF-A9230773845A}">
      <dgm:prSet/>
      <dgm:spPr/>
      <dgm:t>
        <a:bodyPr/>
        <a:lstStyle/>
        <a:p>
          <a:endParaRPr lang="en-US"/>
        </a:p>
      </dgm:t>
    </dgm:pt>
    <dgm:pt modelId="{1B896351-6953-4E68-9A3A-67A0D4E27C37}" type="sibTrans" cxnId="{1547C1D8-9C9C-42A8-9DFF-A9230773845A}">
      <dgm:prSet/>
      <dgm:spPr/>
      <dgm:t>
        <a:bodyPr/>
        <a:lstStyle/>
        <a:p>
          <a:endParaRPr lang="en-US"/>
        </a:p>
      </dgm:t>
    </dgm:pt>
    <dgm:pt modelId="{55DB1822-3150-4AC3-9E41-3EF113E9F205}">
      <dgm:prSet/>
      <dgm:spPr/>
      <dgm:t>
        <a:bodyPr/>
        <a:lstStyle/>
        <a:p>
          <a:pPr>
            <a:lnSpc>
              <a:spcPct val="100000"/>
            </a:lnSpc>
          </a:pPr>
          <a:r>
            <a:rPr lang="en-US"/>
            <a:t>Recovery – Unified Command, Cleanup, Restoration</a:t>
          </a:r>
        </a:p>
      </dgm:t>
    </dgm:pt>
    <dgm:pt modelId="{514423A7-9FAB-475C-A842-D0211AEA281B}" type="parTrans" cxnId="{ED3E4408-E2CD-4536-AEC8-A5D1A9EA6D1D}">
      <dgm:prSet/>
      <dgm:spPr/>
      <dgm:t>
        <a:bodyPr/>
        <a:lstStyle/>
        <a:p>
          <a:endParaRPr lang="en-US"/>
        </a:p>
      </dgm:t>
    </dgm:pt>
    <dgm:pt modelId="{7BD560CF-26CA-48F1-BC81-95006304EC0E}" type="sibTrans" cxnId="{ED3E4408-E2CD-4536-AEC8-A5D1A9EA6D1D}">
      <dgm:prSet/>
      <dgm:spPr/>
      <dgm:t>
        <a:bodyPr/>
        <a:lstStyle/>
        <a:p>
          <a:endParaRPr lang="en-US"/>
        </a:p>
      </dgm:t>
    </dgm:pt>
    <dgm:pt modelId="{10B28DC0-44E4-4348-9028-64E6A525F1C3}" type="pres">
      <dgm:prSet presAssocID="{B7F91D08-808D-42F8-AC58-9A4134B35E7B}" presName="root" presStyleCnt="0">
        <dgm:presLayoutVars>
          <dgm:dir/>
          <dgm:resizeHandles val="exact"/>
        </dgm:presLayoutVars>
      </dgm:prSet>
      <dgm:spPr/>
    </dgm:pt>
    <dgm:pt modelId="{B744D00E-6435-4CD3-AF52-16793E7AC7EC}" type="pres">
      <dgm:prSet presAssocID="{BA7A707D-AE96-443C-9F52-85705A72E249}" presName="compNode" presStyleCnt="0"/>
      <dgm:spPr/>
    </dgm:pt>
    <dgm:pt modelId="{DAF9C86D-D926-4675-BC7D-D4E7E57C9368}" type="pres">
      <dgm:prSet presAssocID="{BA7A707D-AE96-443C-9F52-85705A72E249}" presName="bgRect" presStyleLbl="bgShp" presStyleIdx="0" presStyleCnt="4"/>
      <dgm:spPr/>
    </dgm:pt>
    <dgm:pt modelId="{36E59952-2634-44F4-B380-FD46AAD1901C}" type="pres">
      <dgm:prSet presAssocID="{BA7A707D-AE96-443C-9F52-85705A72E24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ell"/>
        </a:ext>
      </dgm:extLst>
    </dgm:pt>
    <dgm:pt modelId="{18B2A7F0-55E4-4F8E-ABFB-D0C7A00E0DC7}" type="pres">
      <dgm:prSet presAssocID="{BA7A707D-AE96-443C-9F52-85705A72E249}" presName="spaceRect" presStyleCnt="0"/>
      <dgm:spPr/>
    </dgm:pt>
    <dgm:pt modelId="{54A63CDD-A454-4547-9DD0-4E35ED384240}" type="pres">
      <dgm:prSet presAssocID="{BA7A707D-AE96-443C-9F52-85705A72E249}" presName="parTx" presStyleLbl="revTx" presStyleIdx="0" presStyleCnt="4">
        <dgm:presLayoutVars>
          <dgm:chMax val="0"/>
          <dgm:chPref val="0"/>
        </dgm:presLayoutVars>
      </dgm:prSet>
      <dgm:spPr/>
    </dgm:pt>
    <dgm:pt modelId="{0024D9BA-DB53-44BA-B6C9-AFE1368E5233}" type="pres">
      <dgm:prSet presAssocID="{F53DBAAC-108B-4440-B2BB-6ABA8D8DBD17}" presName="sibTrans" presStyleCnt="0"/>
      <dgm:spPr/>
    </dgm:pt>
    <dgm:pt modelId="{F995F103-1DE7-417A-953E-A32606953D2F}" type="pres">
      <dgm:prSet presAssocID="{E21B41D4-6032-461E-9D3B-07EB1AC9A751}" presName="compNode" presStyleCnt="0"/>
      <dgm:spPr/>
    </dgm:pt>
    <dgm:pt modelId="{5ED27E8F-8D01-40E4-87DF-10F1567AFAE8}" type="pres">
      <dgm:prSet presAssocID="{E21B41D4-6032-461E-9D3B-07EB1AC9A751}" presName="bgRect" presStyleLbl="bgShp" presStyleIdx="1" presStyleCnt="4"/>
      <dgm:spPr/>
    </dgm:pt>
    <dgm:pt modelId="{AF098BE5-7D76-4E24-B6CC-C1F39306C1AA}" type="pres">
      <dgm:prSet presAssocID="{E21B41D4-6032-461E-9D3B-07EB1AC9A75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plash"/>
        </a:ext>
      </dgm:extLst>
    </dgm:pt>
    <dgm:pt modelId="{FBEB2E4E-81AC-47D1-BE4E-4851701666F0}" type="pres">
      <dgm:prSet presAssocID="{E21B41D4-6032-461E-9D3B-07EB1AC9A751}" presName="spaceRect" presStyleCnt="0"/>
      <dgm:spPr/>
    </dgm:pt>
    <dgm:pt modelId="{DBD50BE4-691E-4478-820B-74D714AEC72A}" type="pres">
      <dgm:prSet presAssocID="{E21B41D4-6032-461E-9D3B-07EB1AC9A751}" presName="parTx" presStyleLbl="revTx" presStyleIdx="1" presStyleCnt="4">
        <dgm:presLayoutVars>
          <dgm:chMax val="0"/>
          <dgm:chPref val="0"/>
        </dgm:presLayoutVars>
      </dgm:prSet>
      <dgm:spPr/>
    </dgm:pt>
    <dgm:pt modelId="{3644FAC8-7833-43F0-A6AD-4105239AB82E}" type="pres">
      <dgm:prSet presAssocID="{778E9518-F51A-4EE2-B6CE-8904D7815F6C}" presName="sibTrans" presStyleCnt="0"/>
      <dgm:spPr/>
    </dgm:pt>
    <dgm:pt modelId="{FA5F0F3E-AF2D-486E-801D-E427BB0F549D}" type="pres">
      <dgm:prSet presAssocID="{D1D45B10-7878-4D00-AFF1-88B07D1E4FD1}" presName="compNode" presStyleCnt="0"/>
      <dgm:spPr/>
    </dgm:pt>
    <dgm:pt modelId="{815B6EE1-DEFB-4B60-B91C-27FCCFC81514}" type="pres">
      <dgm:prSet presAssocID="{D1D45B10-7878-4D00-AFF1-88B07D1E4FD1}" presName="bgRect" presStyleLbl="bgShp" presStyleIdx="2" presStyleCnt="4"/>
      <dgm:spPr/>
    </dgm:pt>
    <dgm:pt modelId="{FD968492-2474-410E-BEB0-53D6CDA9E8A1}" type="pres">
      <dgm:prSet presAssocID="{D1D45B10-7878-4D00-AFF1-88B07D1E4FD1}"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A0B3A245-FDE5-462B-B29B-B582FF2BDC5E}" type="pres">
      <dgm:prSet presAssocID="{D1D45B10-7878-4D00-AFF1-88B07D1E4FD1}" presName="spaceRect" presStyleCnt="0"/>
      <dgm:spPr/>
    </dgm:pt>
    <dgm:pt modelId="{11B7093F-0117-42EB-BF11-87C666334921}" type="pres">
      <dgm:prSet presAssocID="{D1D45B10-7878-4D00-AFF1-88B07D1E4FD1}" presName="parTx" presStyleLbl="revTx" presStyleIdx="2" presStyleCnt="4">
        <dgm:presLayoutVars>
          <dgm:chMax val="0"/>
          <dgm:chPref val="0"/>
        </dgm:presLayoutVars>
      </dgm:prSet>
      <dgm:spPr/>
    </dgm:pt>
    <dgm:pt modelId="{88C0F5F6-6C63-4F45-9759-4E489761F72F}" type="pres">
      <dgm:prSet presAssocID="{1B896351-6953-4E68-9A3A-67A0D4E27C37}" presName="sibTrans" presStyleCnt="0"/>
      <dgm:spPr/>
    </dgm:pt>
    <dgm:pt modelId="{102C640D-B2DE-4C30-B626-ECB4E881A518}" type="pres">
      <dgm:prSet presAssocID="{55DB1822-3150-4AC3-9E41-3EF113E9F205}" presName="compNode" presStyleCnt="0"/>
      <dgm:spPr/>
    </dgm:pt>
    <dgm:pt modelId="{E1B615E3-9405-4B20-8A01-15DF15A2D287}" type="pres">
      <dgm:prSet presAssocID="{55DB1822-3150-4AC3-9E41-3EF113E9F205}" presName="bgRect" presStyleLbl="bgShp" presStyleIdx="3" presStyleCnt="4"/>
      <dgm:spPr/>
    </dgm:pt>
    <dgm:pt modelId="{FE17F4A7-772B-4C85-A3A4-111B14D105DF}" type="pres">
      <dgm:prSet presAssocID="{55DB1822-3150-4AC3-9E41-3EF113E9F20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Firefighter"/>
        </a:ext>
      </dgm:extLst>
    </dgm:pt>
    <dgm:pt modelId="{15CE1F81-3375-4392-8AF9-569ECD76C75F}" type="pres">
      <dgm:prSet presAssocID="{55DB1822-3150-4AC3-9E41-3EF113E9F205}" presName="spaceRect" presStyleCnt="0"/>
      <dgm:spPr/>
    </dgm:pt>
    <dgm:pt modelId="{D493D5AB-1070-443D-9535-72F88BFD2408}" type="pres">
      <dgm:prSet presAssocID="{55DB1822-3150-4AC3-9E41-3EF113E9F205}" presName="parTx" presStyleLbl="revTx" presStyleIdx="3" presStyleCnt="4">
        <dgm:presLayoutVars>
          <dgm:chMax val="0"/>
          <dgm:chPref val="0"/>
        </dgm:presLayoutVars>
      </dgm:prSet>
      <dgm:spPr/>
    </dgm:pt>
  </dgm:ptLst>
  <dgm:cxnLst>
    <dgm:cxn modelId="{ED3E4408-E2CD-4536-AEC8-A5D1A9EA6D1D}" srcId="{B7F91D08-808D-42F8-AC58-9A4134B35E7B}" destId="{55DB1822-3150-4AC3-9E41-3EF113E9F205}" srcOrd="3" destOrd="0" parTransId="{514423A7-9FAB-475C-A842-D0211AEA281B}" sibTransId="{7BD560CF-26CA-48F1-BC81-95006304EC0E}"/>
    <dgm:cxn modelId="{A67AA523-D4BB-475F-8389-0EAF4AD23EDB}" type="presOf" srcId="{E21B41D4-6032-461E-9D3B-07EB1AC9A751}" destId="{DBD50BE4-691E-4478-820B-74D714AEC72A}" srcOrd="0" destOrd="0" presId="urn:microsoft.com/office/officeart/2018/2/layout/IconVerticalSolidList"/>
    <dgm:cxn modelId="{1D78A465-A76B-4F4F-94EF-7A92B6CE46F9}" srcId="{B7F91D08-808D-42F8-AC58-9A4134B35E7B}" destId="{BA7A707D-AE96-443C-9F52-85705A72E249}" srcOrd="0" destOrd="0" parTransId="{5CF790C8-7366-42AF-B11D-965EDE1D45BC}" sibTransId="{F53DBAAC-108B-4440-B2BB-6ABA8D8DBD17}"/>
    <dgm:cxn modelId="{4CEEC26C-B922-4448-9F84-ED517AB0A1BD}" type="presOf" srcId="{BA7A707D-AE96-443C-9F52-85705A72E249}" destId="{54A63CDD-A454-4547-9DD0-4E35ED384240}" srcOrd="0" destOrd="0" presId="urn:microsoft.com/office/officeart/2018/2/layout/IconVerticalSolidList"/>
    <dgm:cxn modelId="{B18A6656-CF98-4520-ADDA-AA0143703A8F}" type="presOf" srcId="{B7F91D08-808D-42F8-AC58-9A4134B35E7B}" destId="{10B28DC0-44E4-4348-9028-64E6A525F1C3}" srcOrd="0" destOrd="0" presId="urn:microsoft.com/office/officeart/2018/2/layout/IconVerticalSolidList"/>
    <dgm:cxn modelId="{A4AE8C87-407E-4840-A46E-A1D7CDC0010A}" type="presOf" srcId="{55DB1822-3150-4AC3-9E41-3EF113E9F205}" destId="{D493D5AB-1070-443D-9535-72F88BFD2408}" srcOrd="0" destOrd="0" presId="urn:microsoft.com/office/officeart/2018/2/layout/IconVerticalSolidList"/>
    <dgm:cxn modelId="{E1797DB8-DC96-41BC-B0E6-38E471B15080}" type="presOf" srcId="{D1D45B10-7878-4D00-AFF1-88B07D1E4FD1}" destId="{11B7093F-0117-42EB-BF11-87C666334921}" srcOrd="0" destOrd="0" presId="urn:microsoft.com/office/officeart/2018/2/layout/IconVerticalSolidList"/>
    <dgm:cxn modelId="{1547C1D8-9C9C-42A8-9DFF-A9230773845A}" srcId="{B7F91D08-808D-42F8-AC58-9A4134B35E7B}" destId="{D1D45B10-7878-4D00-AFF1-88B07D1E4FD1}" srcOrd="2" destOrd="0" parTransId="{BDDC4A35-C7B9-4F3B-AA9E-2F98B5849A07}" sibTransId="{1B896351-6953-4E68-9A3A-67A0D4E27C37}"/>
    <dgm:cxn modelId="{F451E5ED-B9B2-41AC-AAA2-DE66FBE99DD5}" srcId="{B7F91D08-808D-42F8-AC58-9A4134B35E7B}" destId="{E21B41D4-6032-461E-9D3B-07EB1AC9A751}" srcOrd="1" destOrd="0" parTransId="{65F1CEC6-8253-4BC4-BC0C-8509E0DEA448}" sibTransId="{778E9518-F51A-4EE2-B6CE-8904D7815F6C}"/>
    <dgm:cxn modelId="{90AA2EB9-B094-4C8A-BAA4-B6100880319A}" type="presParOf" srcId="{10B28DC0-44E4-4348-9028-64E6A525F1C3}" destId="{B744D00E-6435-4CD3-AF52-16793E7AC7EC}" srcOrd="0" destOrd="0" presId="urn:microsoft.com/office/officeart/2018/2/layout/IconVerticalSolidList"/>
    <dgm:cxn modelId="{E54294B0-A35D-476E-BE2E-43ECC4742CDC}" type="presParOf" srcId="{B744D00E-6435-4CD3-AF52-16793E7AC7EC}" destId="{DAF9C86D-D926-4675-BC7D-D4E7E57C9368}" srcOrd="0" destOrd="0" presId="urn:microsoft.com/office/officeart/2018/2/layout/IconVerticalSolidList"/>
    <dgm:cxn modelId="{6FC26913-439F-4F9F-B9CB-00D286F8229A}" type="presParOf" srcId="{B744D00E-6435-4CD3-AF52-16793E7AC7EC}" destId="{36E59952-2634-44F4-B380-FD46AAD1901C}" srcOrd="1" destOrd="0" presId="urn:microsoft.com/office/officeart/2018/2/layout/IconVerticalSolidList"/>
    <dgm:cxn modelId="{D108EDFC-1BB4-4F28-8E8D-86B4B9FAE986}" type="presParOf" srcId="{B744D00E-6435-4CD3-AF52-16793E7AC7EC}" destId="{18B2A7F0-55E4-4F8E-ABFB-D0C7A00E0DC7}" srcOrd="2" destOrd="0" presId="urn:microsoft.com/office/officeart/2018/2/layout/IconVerticalSolidList"/>
    <dgm:cxn modelId="{9377ED95-3F6A-4A0B-907F-D9E63E17DC38}" type="presParOf" srcId="{B744D00E-6435-4CD3-AF52-16793E7AC7EC}" destId="{54A63CDD-A454-4547-9DD0-4E35ED384240}" srcOrd="3" destOrd="0" presId="urn:microsoft.com/office/officeart/2018/2/layout/IconVerticalSolidList"/>
    <dgm:cxn modelId="{8A9586A9-8026-4BD3-9EE7-3810F2397898}" type="presParOf" srcId="{10B28DC0-44E4-4348-9028-64E6A525F1C3}" destId="{0024D9BA-DB53-44BA-B6C9-AFE1368E5233}" srcOrd="1" destOrd="0" presId="urn:microsoft.com/office/officeart/2018/2/layout/IconVerticalSolidList"/>
    <dgm:cxn modelId="{E443D050-4AFD-48F8-8766-FEE0CEBF3F38}" type="presParOf" srcId="{10B28DC0-44E4-4348-9028-64E6A525F1C3}" destId="{F995F103-1DE7-417A-953E-A32606953D2F}" srcOrd="2" destOrd="0" presId="urn:microsoft.com/office/officeart/2018/2/layout/IconVerticalSolidList"/>
    <dgm:cxn modelId="{1E54CBE0-CECC-40AD-BB8D-08BDB413920D}" type="presParOf" srcId="{F995F103-1DE7-417A-953E-A32606953D2F}" destId="{5ED27E8F-8D01-40E4-87DF-10F1567AFAE8}" srcOrd="0" destOrd="0" presId="urn:microsoft.com/office/officeart/2018/2/layout/IconVerticalSolidList"/>
    <dgm:cxn modelId="{D8DB15A6-A75A-427F-AFB5-1F773EF2AE0B}" type="presParOf" srcId="{F995F103-1DE7-417A-953E-A32606953D2F}" destId="{AF098BE5-7D76-4E24-B6CC-C1F39306C1AA}" srcOrd="1" destOrd="0" presId="urn:microsoft.com/office/officeart/2018/2/layout/IconVerticalSolidList"/>
    <dgm:cxn modelId="{220C1B01-85F6-48F9-B980-28801CDD4E45}" type="presParOf" srcId="{F995F103-1DE7-417A-953E-A32606953D2F}" destId="{FBEB2E4E-81AC-47D1-BE4E-4851701666F0}" srcOrd="2" destOrd="0" presId="urn:microsoft.com/office/officeart/2018/2/layout/IconVerticalSolidList"/>
    <dgm:cxn modelId="{FDC24D5B-BB98-460D-B82D-E8A0B28BB25B}" type="presParOf" srcId="{F995F103-1DE7-417A-953E-A32606953D2F}" destId="{DBD50BE4-691E-4478-820B-74D714AEC72A}" srcOrd="3" destOrd="0" presId="urn:microsoft.com/office/officeart/2018/2/layout/IconVerticalSolidList"/>
    <dgm:cxn modelId="{42DFBAD1-9680-4B0B-BE72-7CA508D623A4}" type="presParOf" srcId="{10B28DC0-44E4-4348-9028-64E6A525F1C3}" destId="{3644FAC8-7833-43F0-A6AD-4105239AB82E}" srcOrd="3" destOrd="0" presId="urn:microsoft.com/office/officeart/2018/2/layout/IconVerticalSolidList"/>
    <dgm:cxn modelId="{6DC10217-7F27-4A7F-8927-4FA3BC93124E}" type="presParOf" srcId="{10B28DC0-44E4-4348-9028-64E6A525F1C3}" destId="{FA5F0F3E-AF2D-486E-801D-E427BB0F549D}" srcOrd="4" destOrd="0" presId="urn:microsoft.com/office/officeart/2018/2/layout/IconVerticalSolidList"/>
    <dgm:cxn modelId="{1310512B-7713-4CCC-BE4E-A1D33DA12DC5}" type="presParOf" srcId="{FA5F0F3E-AF2D-486E-801D-E427BB0F549D}" destId="{815B6EE1-DEFB-4B60-B91C-27FCCFC81514}" srcOrd="0" destOrd="0" presId="urn:microsoft.com/office/officeart/2018/2/layout/IconVerticalSolidList"/>
    <dgm:cxn modelId="{12F12277-6577-4117-9132-8E7024DF1ACA}" type="presParOf" srcId="{FA5F0F3E-AF2D-486E-801D-E427BB0F549D}" destId="{FD968492-2474-410E-BEB0-53D6CDA9E8A1}" srcOrd="1" destOrd="0" presId="urn:microsoft.com/office/officeart/2018/2/layout/IconVerticalSolidList"/>
    <dgm:cxn modelId="{72FAF0D7-D746-4FC5-A232-0DD0DF26B8EE}" type="presParOf" srcId="{FA5F0F3E-AF2D-486E-801D-E427BB0F549D}" destId="{A0B3A245-FDE5-462B-B29B-B582FF2BDC5E}" srcOrd="2" destOrd="0" presId="urn:microsoft.com/office/officeart/2018/2/layout/IconVerticalSolidList"/>
    <dgm:cxn modelId="{E352C7F9-A7A9-4144-BEF3-310DB7416ED4}" type="presParOf" srcId="{FA5F0F3E-AF2D-486E-801D-E427BB0F549D}" destId="{11B7093F-0117-42EB-BF11-87C666334921}" srcOrd="3" destOrd="0" presId="urn:microsoft.com/office/officeart/2018/2/layout/IconVerticalSolidList"/>
    <dgm:cxn modelId="{B683BA79-AFAF-4419-84EE-294BBE33242B}" type="presParOf" srcId="{10B28DC0-44E4-4348-9028-64E6A525F1C3}" destId="{88C0F5F6-6C63-4F45-9759-4E489761F72F}" srcOrd="5" destOrd="0" presId="urn:microsoft.com/office/officeart/2018/2/layout/IconVerticalSolidList"/>
    <dgm:cxn modelId="{69A6C1D3-1EB3-4BD5-827F-210881F2D764}" type="presParOf" srcId="{10B28DC0-44E4-4348-9028-64E6A525F1C3}" destId="{102C640D-B2DE-4C30-B626-ECB4E881A518}" srcOrd="6" destOrd="0" presId="urn:microsoft.com/office/officeart/2018/2/layout/IconVerticalSolidList"/>
    <dgm:cxn modelId="{AB2E0415-47F8-4B23-96C8-3AFA9119EA22}" type="presParOf" srcId="{102C640D-B2DE-4C30-B626-ECB4E881A518}" destId="{E1B615E3-9405-4B20-8A01-15DF15A2D287}" srcOrd="0" destOrd="0" presId="urn:microsoft.com/office/officeart/2018/2/layout/IconVerticalSolidList"/>
    <dgm:cxn modelId="{16FE7E9C-5ED8-47E9-8BE3-B436601D6946}" type="presParOf" srcId="{102C640D-B2DE-4C30-B626-ECB4E881A518}" destId="{FE17F4A7-772B-4C85-A3A4-111B14D105DF}" srcOrd="1" destOrd="0" presId="urn:microsoft.com/office/officeart/2018/2/layout/IconVerticalSolidList"/>
    <dgm:cxn modelId="{8FA012AB-833B-4515-BFB3-0F92706DC293}" type="presParOf" srcId="{102C640D-B2DE-4C30-B626-ECB4E881A518}" destId="{15CE1F81-3375-4392-8AF9-569ECD76C75F}" srcOrd="2" destOrd="0" presId="urn:microsoft.com/office/officeart/2018/2/layout/IconVerticalSolidList"/>
    <dgm:cxn modelId="{CE53B290-5309-480F-ADAD-251F32B38772}" type="presParOf" srcId="{102C640D-B2DE-4C30-B626-ECB4E881A518}" destId="{D493D5AB-1070-443D-9535-72F88BFD240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91AB11C-7E2C-4D8A-8D0E-65A7219B91C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1E8D3F8-8B12-44CA-9601-49B6F3389540}">
      <dgm:prSet/>
      <dgm:spPr/>
      <dgm:t>
        <a:bodyPr/>
        <a:lstStyle/>
        <a:p>
          <a:pPr>
            <a:lnSpc>
              <a:spcPct val="100000"/>
            </a:lnSpc>
          </a:pPr>
          <a:r>
            <a:rPr lang="en-US" b="1">
              <a:latin typeface="+mj-lt"/>
            </a:rPr>
            <a:t>Where is your emergency phone list located?</a:t>
          </a:r>
        </a:p>
      </dgm:t>
    </dgm:pt>
    <dgm:pt modelId="{685A42C8-3521-4039-8F09-8914D09630B1}" type="parTrans" cxnId="{0ABEA306-B678-4259-87A2-FD8ADCC0CA41}">
      <dgm:prSet/>
      <dgm:spPr/>
      <dgm:t>
        <a:bodyPr/>
        <a:lstStyle/>
        <a:p>
          <a:endParaRPr lang="en-US"/>
        </a:p>
      </dgm:t>
    </dgm:pt>
    <dgm:pt modelId="{C82A7E5F-D67C-4563-8B22-510C23BFF4A9}" type="sibTrans" cxnId="{0ABEA306-B678-4259-87A2-FD8ADCC0CA41}">
      <dgm:prSet/>
      <dgm:spPr/>
      <dgm:t>
        <a:bodyPr/>
        <a:lstStyle/>
        <a:p>
          <a:endParaRPr lang="en-US"/>
        </a:p>
      </dgm:t>
    </dgm:pt>
    <dgm:pt modelId="{FF99BBC0-8CD7-4552-9585-F31F1C25D754}">
      <dgm:prSet/>
      <dgm:spPr/>
      <dgm:t>
        <a:bodyPr/>
        <a:lstStyle/>
        <a:p>
          <a:pPr>
            <a:lnSpc>
              <a:spcPct val="100000"/>
            </a:lnSpc>
          </a:pPr>
          <a:r>
            <a:rPr lang="en-US">
              <a:latin typeface="Segoe UI Semibold"/>
            </a:rPr>
            <a:t>How would your facility stand up an Incident Management Team? Is the QI the IC? Corporate IC?</a:t>
          </a:r>
          <a:endParaRPr lang="en-US"/>
        </a:p>
      </dgm:t>
    </dgm:pt>
    <dgm:pt modelId="{23AA9F55-DE51-4523-901E-621F2F274053}" type="parTrans" cxnId="{33736A81-4160-4C00-8D2C-F2EAA59B3EFB}">
      <dgm:prSet/>
      <dgm:spPr/>
      <dgm:t>
        <a:bodyPr/>
        <a:lstStyle/>
        <a:p>
          <a:endParaRPr lang="en-US"/>
        </a:p>
      </dgm:t>
    </dgm:pt>
    <dgm:pt modelId="{978234D6-7FF3-4086-99FE-3B0B29D60A72}" type="sibTrans" cxnId="{33736A81-4160-4C00-8D2C-F2EAA59B3EFB}">
      <dgm:prSet/>
      <dgm:spPr/>
      <dgm:t>
        <a:bodyPr/>
        <a:lstStyle/>
        <a:p>
          <a:endParaRPr lang="en-US"/>
        </a:p>
      </dgm:t>
    </dgm:pt>
    <dgm:pt modelId="{F3287F4C-1C8C-4D3D-ABF0-D6FCB19A874A}">
      <dgm:prSet/>
      <dgm:spPr/>
      <dgm:t>
        <a:bodyPr/>
        <a:lstStyle/>
        <a:p>
          <a:pPr>
            <a:lnSpc>
              <a:spcPct val="100000"/>
            </a:lnSpc>
          </a:pPr>
          <a:r>
            <a:rPr lang="en-US">
              <a:latin typeface="Segoe UI Semibold"/>
            </a:rPr>
            <a:t>How</a:t>
          </a:r>
          <a:r>
            <a:rPr lang="en-US" b="0">
              <a:latin typeface="Segoe UI Semibold"/>
            </a:rPr>
            <a:t> would your facility discover a spill</a:t>
          </a:r>
          <a:r>
            <a:rPr lang="en-US" b="0"/>
            <a:t>?</a:t>
          </a:r>
          <a:r>
            <a:rPr lang="en-US" b="0">
              <a:latin typeface="Segoe UI Semibold"/>
            </a:rPr>
            <a:t>  For unmanned facilities, how do you make sure that a spill is discovered quickly?</a:t>
          </a:r>
          <a:endParaRPr lang="en-US" b="0"/>
        </a:p>
      </dgm:t>
    </dgm:pt>
    <dgm:pt modelId="{9510C2A5-2514-4FC4-BAFF-379C1C01BE24}" type="parTrans" cxnId="{87AC8ECE-25A6-44ED-AD62-A0D963678607}">
      <dgm:prSet/>
      <dgm:spPr/>
      <dgm:t>
        <a:bodyPr/>
        <a:lstStyle/>
        <a:p>
          <a:endParaRPr lang="en-US"/>
        </a:p>
      </dgm:t>
    </dgm:pt>
    <dgm:pt modelId="{0A463DBB-0D08-4211-A488-63C5A75BCDF5}" type="sibTrans" cxnId="{87AC8ECE-25A6-44ED-AD62-A0D963678607}">
      <dgm:prSet/>
      <dgm:spPr/>
      <dgm:t>
        <a:bodyPr/>
        <a:lstStyle/>
        <a:p>
          <a:endParaRPr lang="en-US"/>
        </a:p>
      </dgm:t>
    </dgm:pt>
    <dgm:pt modelId="{9BCE60D1-72BC-48D9-AFF2-948F838E7093}" type="pres">
      <dgm:prSet presAssocID="{891AB11C-7E2C-4D8A-8D0E-65A7219B91CD}" presName="root" presStyleCnt="0">
        <dgm:presLayoutVars>
          <dgm:dir/>
          <dgm:resizeHandles val="exact"/>
        </dgm:presLayoutVars>
      </dgm:prSet>
      <dgm:spPr/>
    </dgm:pt>
    <dgm:pt modelId="{81635B8E-90F5-433A-90A3-C2C2ECC7A212}" type="pres">
      <dgm:prSet presAssocID="{61E8D3F8-8B12-44CA-9601-49B6F3389540}" presName="compNode" presStyleCnt="0"/>
      <dgm:spPr/>
    </dgm:pt>
    <dgm:pt modelId="{D3CDDD3B-40E8-40D7-A13A-ACB14928F5DB}" type="pres">
      <dgm:prSet presAssocID="{61E8D3F8-8B12-44CA-9601-49B6F3389540}" presName="bgRect" presStyleLbl="bgShp" presStyleIdx="0" presStyleCnt="3"/>
      <dgm:spPr/>
    </dgm:pt>
    <dgm:pt modelId="{8DFCB332-67EE-4EAF-A07C-A6388192BD72}" type="pres">
      <dgm:prSet presAssocID="{61E8D3F8-8B12-44CA-9601-49B6F338954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peaker Phone"/>
        </a:ext>
      </dgm:extLst>
    </dgm:pt>
    <dgm:pt modelId="{210FF7A1-959B-4744-8ACD-52892A8E311D}" type="pres">
      <dgm:prSet presAssocID="{61E8D3F8-8B12-44CA-9601-49B6F3389540}" presName="spaceRect" presStyleCnt="0"/>
      <dgm:spPr/>
    </dgm:pt>
    <dgm:pt modelId="{289C4AA7-3CD1-45AE-AC47-9EA8A7E097D4}" type="pres">
      <dgm:prSet presAssocID="{61E8D3F8-8B12-44CA-9601-49B6F3389540}" presName="parTx" presStyleLbl="revTx" presStyleIdx="0" presStyleCnt="3">
        <dgm:presLayoutVars>
          <dgm:chMax val="0"/>
          <dgm:chPref val="0"/>
        </dgm:presLayoutVars>
      </dgm:prSet>
      <dgm:spPr/>
    </dgm:pt>
    <dgm:pt modelId="{13537257-A986-4BA8-9A86-59DFAF1F126F}" type="pres">
      <dgm:prSet presAssocID="{C82A7E5F-D67C-4563-8B22-510C23BFF4A9}" presName="sibTrans" presStyleCnt="0"/>
      <dgm:spPr/>
    </dgm:pt>
    <dgm:pt modelId="{0B65590A-3DEE-4BEB-A193-CA94B292ED96}" type="pres">
      <dgm:prSet presAssocID="{FF99BBC0-8CD7-4552-9585-F31F1C25D754}" presName="compNode" presStyleCnt="0"/>
      <dgm:spPr/>
    </dgm:pt>
    <dgm:pt modelId="{65E5E327-13AB-4364-BDA0-68914ED6DA68}" type="pres">
      <dgm:prSet presAssocID="{FF99BBC0-8CD7-4552-9585-F31F1C25D754}" presName="bgRect" presStyleLbl="bgShp" presStyleIdx="1" presStyleCnt="3"/>
      <dgm:spPr/>
    </dgm:pt>
    <dgm:pt modelId="{9B9832F8-89F2-4CA4-8EE6-0C4D018C4AE9}" type="pres">
      <dgm:prSet presAssocID="{FF99BBC0-8CD7-4552-9585-F31F1C25D754}"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Books on shelf outline"/>
        </a:ext>
      </dgm:extLst>
    </dgm:pt>
    <dgm:pt modelId="{BC78C81E-2E47-43C7-AFB6-5D630F9BAB2E}" type="pres">
      <dgm:prSet presAssocID="{FF99BBC0-8CD7-4552-9585-F31F1C25D754}" presName="spaceRect" presStyleCnt="0"/>
      <dgm:spPr/>
    </dgm:pt>
    <dgm:pt modelId="{CA610082-DE43-4FAF-A927-93FF5651DAFE}" type="pres">
      <dgm:prSet presAssocID="{FF99BBC0-8CD7-4552-9585-F31F1C25D754}" presName="parTx" presStyleLbl="revTx" presStyleIdx="1" presStyleCnt="3">
        <dgm:presLayoutVars>
          <dgm:chMax val="0"/>
          <dgm:chPref val="0"/>
        </dgm:presLayoutVars>
      </dgm:prSet>
      <dgm:spPr/>
    </dgm:pt>
    <dgm:pt modelId="{3D119959-B624-47C8-AB35-156BB9497E56}" type="pres">
      <dgm:prSet presAssocID="{978234D6-7FF3-4086-99FE-3B0B29D60A72}" presName="sibTrans" presStyleCnt="0"/>
      <dgm:spPr/>
    </dgm:pt>
    <dgm:pt modelId="{C2F139C6-3BD8-44D3-931C-6A95532BC5DB}" type="pres">
      <dgm:prSet presAssocID="{F3287F4C-1C8C-4D3D-ABF0-D6FCB19A874A}" presName="compNode" presStyleCnt="0"/>
      <dgm:spPr/>
    </dgm:pt>
    <dgm:pt modelId="{D0656BF3-1377-4627-9246-AA8C4ADCD5A4}" type="pres">
      <dgm:prSet presAssocID="{F3287F4C-1C8C-4D3D-ABF0-D6FCB19A874A}" presName="bgRect" presStyleLbl="bgShp" presStyleIdx="2" presStyleCnt="3"/>
      <dgm:spPr/>
    </dgm:pt>
    <dgm:pt modelId="{1A401A7C-EAB1-4112-BFF7-4C3F069BF62B}" type="pres">
      <dgm:prSet presAssocID="{F3287F4C-1C8C-4D3D-ABF0-D6FCB19A874A}"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Warning with solid fill"/>
        </a:ext>
      </dgm:extLst>
    </dgm:pt>
    <dgm:pt modelId="{9DB3427C-B272-498F-8675-39A47C9F106E}" type="pres">
      <dgm:prSet presAssocID="{F3287F4C-1C8C-4D3D-ABF0-D6FCB19A874A}" presName="spaceRect" presStyleCnt="0"/>
      <dgm:spPr/>
    </dgm:pt>
    <dgm:pt modelId="{A936A9EA-8417-47D2-80BA-7399CB4EBB38}" type="pres">
      <dgm:prSet presAssocID="{F3287F4C-1C8C-4D3D-ABF0-D6FCB19A874A}" presName="parTx" presStyleLbl="revTx" presStyleIdx="2" presStyleCnt="3">
        <dgm:presLayoutVars>
          <dgm:chMax val="0"/>
          <dgm:chPref val="0"/>
        </dgm:presLayoutVars>
      </dgm:prSet>
      <dgm:spPr/>
    </dgm:pt>
  </dgm:ptLst>
  <dgm:cxnLst>
    <dgm:cxn modelId="{0ABEA306-B678-4259-87A2-FD8ADCC0CA41}" srcId="{891AB11C-7E2C-4D8A-8D0E-65A7219B91CD}" destId="{61E8D3F8-8B12-44CA-9601-49B6F3389540}" srcOrd="0" destOrd="0" parTransId="{685A42C8-3521-4039-8F09-8914D09630B1}" sibTransId="{C82A7E5F-D67C-4563-8B22-510C23BFF4A9}"/>
    <dgm:cxn modelId="{9929DD41-0B4B-459A-9E7D-2A21B09AE97C}" type="presOf" srcId="{FF99BBC0-8CD7-4552-9585-F31F1C25D754}" destId="{CA610082-DE43-4FAF-A927-93FF5651DAFE}" srcOrd="0" destOrd="0" presId="urn:microsoft.com/office/officeart/2018/2/layout/IconVerticalSolidList"/>
    <dgm:cxn modelId="{33736A81-4160-4C00-8D2C-F2EAA59B3EFB}" srcId="{891AB11C-7E2C-4D8A-8D0E-65A7219B91CD}" destId="{FF99BBC0-8CD7-4552-9585-F31F1C25D754}" srcOrd="1" destOrd="0" parTransId="{23AA9F55-DE51-4523-901E-621F2F274053}" sibTransId="{978234D6-7FF3-4086-99FE-3B0B29D60A72}"/>
    <dgm:cxn modelId="{3149D9A6-4F34-4AF3-AC21-381ACB51E3D9}" type="presOf" srcId="{F3287F4C-1C8C-4D3D-ABF0-D6FCB19A874A}" destId="{A936A9EA-8417-47D2-80BA-7399CB4EBB38}" srcOrd="0" destOrd="0" presId="urn:microsoft.com/office/officeart/2018/2/layout/IconVerticalSolidList"/>
    <dgm:cxn modelId="{E27BADB3-0F15-4C79-8EBD-3C44EF8358AA}" type="presOf" srcId="{61E8D3F8-8B12-44CA-9601-49B6F3389540}" destId="{289C4AA7-3CD1-45AE-AC47-9EA8A7E097D4}" srcOrd="0" destOrd="0" presId="urn:microsoft.com/office/officeart/2018/2/layout/IconVerticalSolidList"/>
    <dgm:cxn modelId="{87AC8ECE-25A6-44ED-AD62-A0D963678607}" srcId="{891AB11C-7E2C-4D8A-8D0E-65A7219B91CD}" destId="{F3287F4C-1C8C-4D3D-ABF0-D6FCB19A874A}" srcOrd="2" destOrd="0" parTransId="{9510C2A5-2514-4FC4-BAFF-379C1C01BE24}" sibTransId="{0A463DBB-0D08-4211-A488-63C5A75BCDF5}"/>
    <dgm:cxn modelId="{8F51D9DE-1650-4B7E-9776-DF378DAF2E3B}" type="presOf" srcId="{891AB11C-7E2C-4D8A-8D0E-65A7219B91CD}" destId="{9BCE60D1-72BC-48D9-AFF2-948F838E7093}" srcOrd="0" destOrd="0" presId="urn:microsoft.com/office/officeart/2018/2/layout/IconVerticalSolidList"/>
    <dgm:cxn modelId="{E1EDB587-DEB6-4A01-9EA9-F0253396EEFB}" type="presParOf" srcId="{9BCE60D1-72BC-48D9-AFF2-948F838E7093}" destId="{81635B8E-90F5-433A-90A3-C2C2ECC7A212}" srcOrd="0" destOrd="0" presId="urn:microsoft.com/office/officeart/2018/2/layout/IconVerticalSolidList"/>
    <dgm:cxn modelId="{691D8CEC-2AA1-403C-88FE-33BD15F1E3DA}" type="presParOf" srcId="{81635B8E-90F5-433A-90A3-C2C2ECC7A212}" destId="{D3CDDD3B-40E8-40D7-A13A-ACB14928F5DB}" srcOrd="0" destOrd="0" presId="urn:microsoft.com/office/officeart/2018/2/layout/IconVerticalSolidList"/>
    <dgm:cxn modelId="{090C572F-4E13-40B7-9A28-2474ED15E12B}" type="presParOf" srcId="{81635B8E-90F5-433A-90A3-C2C2ECC7A212}" destId="{8DFCB332-67EE-4EAF-A07C-A6388192BD72}" srcOrd="1" destOrd="0" presId="urn:microsoft.com/office/officeart/2018/2/layout/IconVerticalSolidList"/>
    <dgm:cxn modelId="{16467FE8-8B12-4DF6-8FB7-8C8AC4623C22}" type="presParOf" srcId="{81635B8E-90F5-433A-90A3-C2C2ECC7A212}" destId="{210FF7A1-959B-4744-8ACD-52892A8E311D}" srcOrd="2" destOrd="0" presId="urn:microsoft.com/office/officeart/2018/2/layout/IconVerticalSolidList"/>
    <dgm:cxn modelId="{44992DB8-CB4A-44ED-8153-74855BED00C1}" type="presParOf" srcId="{81635B8E-90F5-433A-90A3-C2C2ECC7A212}" destId="{289C4AA7-3CD1-45AE-AC47-9EA8A7E097D4}" srcOrd="3" destOrd="0" presId="urn:microsoft.com/office/officeart/2018/2/layout/IconVerticalSolidList"/>
    <dgm:cxn modelId="{0A8085DC-1D45-4512-9400-5914EE760B9C}" type="presParOf" srcId="{9BCE60D1-72BC-48D9-AFF2-948F838E7093}" destId="{13537257-A986-4BA8-9A86-59DFAF1F126F}" srcOrd="1" destOrd="0" presId="urn:microsoft.com/office/officeart/2018/2/layout/IconVerticalSolidList"/>
    <dgm:cxn modelId="{18AEE888-8AEE-47D8-95A1-9BCEF8FF0F7C}" type="presParOf" srcId="{9BCE60D1-72BC-48D9-AFF2-948F838E7093}" destId="{0B65590A-3DEE-4BEB-A193-CA94B292ED96}" srcOrd="2" destOrd="0" presId="urn:microsoft.com/office/officeart/2018/2/layout/IconVerticalSolidList"/>
    <dgm:cxn modelId="{542A756E-5ADB-4756-8BE2-8E16795CF71E}" type="presParOf" srcId="{0B65590A-3DEE-4BEB-A193-CA94B292ED96}" destId="{65E5E327-13AB-4364-BDA0-68914ED6DA68}" srcOrd="0" destOrd="0" presId="urn:microsoft.com/office/officeart/2018/2/layout/IconVerticalSolidList"/>
    <dgm:cxn modelId="{6AA3C147-5F53-4CDC-9844-E89BB8061858}" type="presParOf" srcId="{0B65590A-3DEE-4BEB-A193-CA94B292ED96}" destId="{9B9832F8-89F2-4CA4-8EE6-0C4D018C4AE9}" srcOrd="1" destOrd="0" presId="urn:microsoft.com/office/officeart/2018/2/layout/IconVerticalSolidList"/>
    <dgm:cxn modelId="{47B416B4-9D12-450C-A879-AD05A61F06C5}" type="presParOf" srcId="{0B65590A-3DEE-4BEB-A193-CA94B292ED96}" destId="{BC78C81E-2E47-43C7-AFB6-5D630F9BAB2E}" srcOrd="2" destOrd="0" presId="urn:microsoft.com/office/officeart/2018/2/layout/IconVerticalSolidList"/>
    <dgm:cxn modelId="{3E2F3692-E0EB-428E-8F8D-B46C52BC5C72}" type="presParOf" srcId="{0B65590A-3DEE-4BEB-A193-CA94B292ED96}" destId="{CA610082-DE43-4FAF-A927-93FF5651DAFE}" srcOrd="3" destOrd="0" presId="urn:microsoft.com/office/officeart/2018/2/layout/IconVerticalSolidList"/>
    <dgm:cxn modelId="{595B3296-E9BB-41DE-9085-B4D7B31FE642}" type="presParOf" srcId="{9BCE60D1-72BC-48D9-AFF2-948F838E7093}" destId="{3D119959-B624-47C8-AB35-156BB9497E56}" srcOrd="3" destOrd="0" presId="urn:microsoft.com/office/officeart/2018/2/layout/IconVerticalSolidList"/>
    <dgm:cxn modelId="{696A3D7A-CDD1-418C-AEA9-933C6AAED936}" type="presParOf" srcId="{9BCE60D1-72BC-48D9-AFF2-948F838E7093}" destId="{C2F139C6-3BD8-44D3-931C-6A95532BC5DB}" srcOrd="4" destOrd="0" presId="urn:microsoft.com/office/officeart/2018/2/layout/IconVerticalSolidList"/>
    <dgm:cxn modelId="{1A53F1D7-BB0D-4559-826D-29A7D165AC5E}" type="presParOf" srcId="{C2F139C6-3BD8-44D3-931C-6A95532BC5DB}" destId="{D0656BF3-1377-4627-9246-AA8C4ADCD5A4}" srcOrd="0" destOrd="0" presId="urn:microsoft.com/office/officeart/2018/2/layout/IconVerticalSolidList"/>
    <dgm:cxn modelId="{CE1455AD-AFC6-44FF-ADD4-A73661CAE54B}" type="presParOf" srcId="{C2F139C6-3BD8-44D3-931C-6A95532BC5DB}" destId="{1A401A7C-EAB1-4112-BFF7-4C3F069BF62B}" srcOrd="1" destOrd="0" presId="urn:microsoft.com/office/officeart/2018/2/layout/IconVerticalSolidList"/>
    <dgm:cxn modelId="{6C9549B1-C05C-42BC-B8E8-5418D94E5F42}" type="presParOf" srcId="{C2F139C6-3BD8-44D3-931C-6A95532BC5DB}" destId="{9DB3427C-B272-498F-8675-39A47C9F106E}" srcOrd="2" destOrd="0" presId="urn:microsoft.com/office/officeart/2018/2/layout/IconVerticalSolidList"/>
    <dgm:cxn modelId="{0E8B091C-6AE5-4090-831E-F3B34F3F081E}" type="presParOf" srcId="{C2F139C6-3BD8-44D3-931C-6A95532BC5DB}" destId="{A936A9EA-8417-47D2-80BA-7399CB4EBB3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91AB11C-7E2C-4D8A-8D0E-65A7219B91C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1E8D3F8-8B12-44CA-9601-49B6F3389540}">
      <dgm:prSet/>
      <dgm:spPr/>
      <dgm:t>
        <a:bodyPr/>
        <a:lstStyle/>
        <a:p>
          <a:pPr>
            <a:lnSpc>
              <a:spcPct val="100000"/>
            </a:lnSpc>
          </a:pPr>
          <a:r>
            <a:rPr lang="en-US" b="1">
              <a:latin typeface="+mj-lt"/>
            </a:rPr>
            <a:t>Where is your emergency phone list located?</a:t>
          </a:r>
        </a:p>
      </dgm:t>
    </dgm:pt>
    <dgm:pt modelId="{685A42C8-3521-4039-8F09-8914D09630B1}" type="parTrans" cxnId="{0ABEA306-B678-4259-87A2-FD8ADCC0CA41}">
      <dgm:prSet/>
      <dgm:spPr/>
      <dgm:t>
        <a:bodyPr/>
        <a:lstStyle/>
        <a:p>
          <a:endParaRPr lang="en-US"/>
        </a:p>
      </dgm:t>
    </dgm:pt>
    <dgm:pt modelId="{C82A7E5F-D67C-4563-8B22-510C23BFF4A9}" type="sibTrans" cxnId="{0ABEA306-B678-4259-87A2-FD8ADCC0CA41}">
      <dgm:prSet/>
      <dgm:spPr/>
      <dgm:t>
        <a:bodyPr/>
        <a:lstStyle/>
        <a:p>
          <a:endParaRPr lang="en-US"/>
        </a:p>
      </dgm:t>
    </dgm:pt>
    <dgm:pt modelId="{FF99BBC0-8CD7-4552-9585-F31F1C25D754}">
      <dgm:prSet/>
      <dgm:spPr/>
      <dgm:t>
        <a:bodyPr/>
        <a:lstStyle/>
        <a:p>
          <a:pPr>
            <a:lnSpc>
              <a:spcPct val="100000"/>
            </a:lnSpc>
          </a:pPr>
          <a:r>
            <a:rPr lang="en-US">
              <a:latin typeface="Segoe UI Semibold"/>
            </a:rPr>
            <a:t>How would your facility stand up an Incident Management Team? Is the QI the IC? Corporate IC?</a:t>
          </a:r>
          <a:endParaRPr lang="en-US"/>
        </a:p>
      </dgm:t>
    </dgm:pt>
    <dgm:pt modelId="{23AA9F55-DE51-4523-901E-621F2F274053}" type="parTrans" cxnId="{33736A81-4160-4C00-8D2C-F2EAA59B3EFB}">
      <dgm:prSet/>
      <dgm:spPr/>
      <dgm:t>
        <a:bodyPr/>
        <a:lstStyle/>
        <a:p>
          <a:endParaRPr lang="en-US"/>
        </a:p>
      </dgm:t>
    </dgm:pt>
    <dgm:pt modelId="{978234D6-7FF3-4086-99FE-3B0B29D60A72}" type="sibTrans" cxnId="{33736A81-4160-4C00-8D2C-F2EAA59B3EFB}">
      <dgm:prSet/>
      <dgm:spPr/>
      <dgm:t>
        <a:bodyPr/>
        <a:lstStyle/>
        <a:p>
          <a:endParaRPr lang="en-US"/>
        </a:p>
      </dgm:t>
    </dgm:pt>
    <dgm:pt modelId="{F3287F4C-1C8C-4D3D-ABF0-D6FCB19A874A}">
      <dgm:prSet/>
      <dgm:spPr/>
      <dgm:t>
        <a:bodyPr/>
        <a:lstStyle/>
        <a:p>
          <a:pPr>
            <a:lnSpc>
              <a:spcPct val="100000"/>
            </a:lnSpc>
          </a:pPr>
          <a:r>
            <a:rPr lang="en-US">
              <a:latin typeface="Segoe UI Semibold"/>
            </a:rPr>
            <a:t>How</a:t>
          </a:r>
          <a:r>
            <a:rPr lang="en-US" b="0">
              <a:latin typeface="Segoe UI Semibold"/>
            </a:rPr>
            <a:t> would your facility discover a spill</a:t>
          </a:r>
          <a:r>
            <a:rPr lang="en-US" b="0"/>
            <a:t>?</a:t>
          </a:r>
          <a:r>
            <a:rPr lang="en-US" b="0">
              <a:latin typeface="Segoe UI Semibold"/>
            </a:rPr>
            <a:t>  For unmanned facilities, how do you make sure that a spill is discovered quickly?</a:t>
          </a:r>
          <a:endParaRPr lang="en-US" b="0"/>
        </a:p>
      </dgm:t>
    </dgm:pt>
    <dgm:pt modelId="{9510C2A5-2514-4FC4-BAFF-379C1C01BE24}" type="parTrans" cxnId="{87AC8ECE-25A6-44ED-AD62-A0D963678607}">
      <dgm:prSet/>
      <dgm:spPr/>
      <dgm:t>
        <a:bodyPr/>
        <a:lstStyle/>
        <a:p>
          <a:endParaRPr lang="en-US"/>
        </a:p>
      </dgm:t>
    </dgm:pt>
    <dgm:pt modelId="{0A463DBB-0D08-4211-A488-63C5A75BCDF5}" type="sibTrans" cxnId="{87AC8ECE-25A6-44ED-AD62-A0D963678607}">
      <dgm:prSet/>
      <dgm:spPr/>
      <dgm:t>
        <a:bodyPr/>
        <a:lstStyle/>
        <a:p>
          <a:endParaRPr lang="en-US"/>
        </a:p>
      </dgm:t>
    </dgm:pt>
    <dgm:pt modelId="{9BCE60D1-72BC-48D9-AFF2-948F838E7093}" type="pres">
      <dgm:prSet presAssocID="{891AB11C-7E2C-4D8A-8D0E-65A7219B91CD}" presName="root" presStyleCnt="0">
        <dgm:presLayoutVars>
          <dgm:dir/>
          <dgm:resizeHandles val="exact"/>
        </dgm:presLayoutVars>
      </dgm:prSet>
      <dgm:spPr/>
    </dgm:pt>
    <dgm:pt modelId="{81635B8E-90F5-433A-90A3-C2C2ECC7A212}" type="pres">
      <dgm:prSet presAssocID="{61E8D3F8-8B12-44CA-9601-49B6F3389540}" presName="compNode" presStyleCnt="0"/>
      <dgm:spPr/>
    </dgm:pt>
    <dgm:pt modelId="{D3CDDD3B-40E8-40D7-A13A-ACB14928F5DB}" type="pres">
      <dgm:prSet presAssocID="{61E8D3F8-8B12-44CA-9601-49B6F3389540}" presName="bgRect" presStyleLbl="bgShp" presStyleIdx="0" presStyleCnt="3"/>
      <dgm:spPr/>
    </dgm:pt>
    <dgm:pt modelId="{8DFCB332-67EE-4EAF-A07C-A6388192BD72}" type="pres">
      <dgm:prSet presAssocID="{61E8D3F8-8B12-44CA-9601-49B6F338954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peaker Phone"/>
        </a:ext>
      </dgm:extLst>
    </dgm:pt>
    <dgm:pt modelId="{210FF7A1-959B-4744-8ACD-52892A8E311D}" type="pres">
      <dgm:prSet presAssocID="{61E8D3F8-8B12-44CA-9601-49B6F3389540}" presName="spaceRect" presStyleCnt="0"/>
      <dgm:spPr/>
    </dgm:pt>
    <dgm:pt modelId="{289C4AA7-3CD1-45AE-AC47-9EA8A7E097D4}" type="pres">
      <dgm:prSet presAssocID="{61E8D3F8-8B12-44CA-9601-49B6F3389540}" presName="parTx" presStyleLbl="revTx" presStyleIdx="0" presStyleCnt="3">
        <dgm:presLayoutVars>
          <dgm:chMax val="0"/>
          <dgm:chPref val="0"/>
        </dgm:presLayoutVars>
      </dgm:prSet>
      <dgm:spPr/>
    </dgm:pt>
    <dgm:pt modelId="{13537257-A986-4BA8-9A86-59DFAF1F126F}" type="pres">
      <dgm:prSet presAssocID="{C82A7E5F-D67C-4563-8B22-510C23BFF4A9}" presName="sibTrans" presStyleCnt="0"/>
      <dgm:spPr/>
    </dgm:pt>
    <dgm:pt modelId="{0B65590A-3DEE-4BEB-A193-CA94B292ED96}" type="pres">
      <dgm:prSet presAssocID="{FF99BBC0-8CD7-4552-9585-F31F1C25D754}" presName="compNode" presStyleCnt="0"/>
      <dgm:spPr/>
    </dgm:pt>
    <dgm:pt modelId="{65E5E327-13AB-4364-BDA0-68914ED6DA68}" type="pres">
      <dgm:prSet presAssocID="{FF99BBC0-8CD7-4552-9585-F31F1C25D754}" presName="bgRect" presStyleLbl="bgShp" presStyleIdx="1" presStyleCnt="3"/>
      <dgm:spPr/>
    </dgm:pt>
    <dgm:pt modelId="{9B9832F8-89F2-4CA4-8EE6-0C4D018C4AE9}" type="pres">
      <dgm:prSet presAssocID="{FF99BBC0-8CD7-4552-9585-F31F1C25D754}"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Books on shelf outline"/>
        </a:ext>
      </dgm:extLst>
    </dgm:pt>
    <dgm:pt modelId="{BC78C81E-2E47-43C7-AFB6-5D630F9BAB2E}" type="pres">
      <dgm:prSet presAssocID="{FF99BBC0-8CD7-4552-9585-F31F1C25D754}" presName="spaceRect" presStyleCnt="0"/>
      <dgm:spPr/>
    </dgm:pt>
    <dgm:pt modelId="{CA610082-DE43-4FAF-A927-93FF5651DAFE}" type="pres">
      <dgm:prSet presAssocID="{FF99BBC0-8CD7-4552-9585-F31F1C25D754}" presName="parTx" presStyleLbl="revTx" presStyleIdx="1" presStyleCnt="3">
        <dgm:presLayoutVars>
          <dgm:chMax val="0"/>
          <dgm:chPref val="0"/>
        </dgm:presLayoutVars>
      </dgm:prSet>
      <dgm:spPr/>
    </dgm:pt>
    <dgm:pt modelId="{3D119959-B624-47C8-AB35-156BB9497E56}" type="pres">
      <dgm:prSet presAssocID="{978234D6-7FF3-4086-99FE-3B0B29D60A72}" presName="sibTrans" presStyleCnt="0"/>
      <dgm:spPr/>
    </dgm:pt>
    <dgm:pt modelId="{C2F139C6-3BD8-44D3-931C-6A95532BC5DB}" type="pres">
      <dgm:prSet presAssocID="{F3287F4C-1C8C-4D3D-ABF0-D6FCB19A874A}" presName="compNode" presStyleCnt="0"/>
      <dgm:spPr/>
    </dgm:pt>
    <dgm:pt modelId="{D0656BF3-1377-4627-9246-AA8C4ADCD5A4}" type="pres">
      <dgm:prSet presAssocID="{F3287F4C-1C8C-4D3D-ABF0-D6FCB19A874A}" presName="bgRect" presStyleLbl="bgShp" presStyleIdx="2" presStyleCnt="3"/>
      <dgm:spPr/>
    </dgm:pt>
    <dgm:pt modelId="{1A401A7C-EAB1-4112-BFF7-4C3F069BF62B}" type="pres">
      <dgm:prSet presAssocID="{F3287F4C-1C8C-4D3D-ABF0-D6FCB19A874A}"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Warning with solid fill"/>
        </a:ext>
      </dgm:extLst>
    </dgm:pt>
    <dgm:pt modelId="{9DB3427C-B272-498F-8675-39A47C9F106E}" type="pres">
      <dgm:prSet presAssocID="{F3287F4C-1C8C-4D3D-ABF0-D6FCB19A874A}" presName="spaceRect" presStyleCnt="0"/>
      <dgm:spPr/>
    </dgm:pt>
    <dgm:pt modelId="{A936A9EA-8417-47D2-80BA-7399CB4EBB38}" type="pres">
      <dgm:prSet presAssocID="{F3287F4C-1C8C-4D3D-ABF0-D6FCB19A874A}" presName="parTx" presStyleLbl="revTx" presStyleIdx="2" presStyleCnt="3">
        <dgm:presLayoutVars>
          <dgm:chMax val="0"/>
          <dgm:chPref val="0"/>
        </dgm:presLayoutVars>
      </dgm:prSet>
      <dgm:spPr/>
    </dgm:pt>
  </dgm:ptLst>
  <dgm:cxnLst>
    <dgm:cxn modelId="{0ABEA306-B678-4259-87A2-FD8ADCC0CA41}" srcId="{891AB11C-7E2C-4D8A-8D0E-65A7219B91CD}" destId="{61E8D3F8-8B12-44CA-9601-49B6F3389540}" srcOrd="0" destOrd="0" parTransId="{685A42C8-3521-4039-8F09-8914D09630B1}" sibTransId="{C82A7E5F-D67C-4563-8B22-510C23BFF4A9}"/>
    <dgm:cxn modelId="{9929DD41-0B4B-459A-9E7D-2A21B09AE97C}" type="presOf" srcId="{FF99BBC0-8CD7-4552-9585-F31F1C25D754}" destId="{CA610082-DE43-4FAF-A927-93FF5651DAFE}" srcOrd="0" destOrd="0" presId="urn:microsoft.com/office/officeart/2018/2/layout/IconVerticalSolidList"/>
    <dgm:cxn modelId="{33736A81-4160-4C00-8D2C-F2EAA59B3EFB}" srcId="{891AB11C-7E2C-4D8A-8D0E-65A7219B91CD}" destId="{FF99BBC0-8CD7-4552-9585-F31F1C25D754}" srcOrd="1" destOrd="0" parTransId="{23AA9F55-DE51-4523-901E-621F2F274053}" sibTransId="{978234D6-7FF3-4086-99FE-3B0B29D60A72}"/>
    <dgm:cxn modelId="{3149D9A6-4F34-4AF3-AC21-381ACB51E3D9}" type="presOf" srcId="{F3287F4C-1C8C-4D3D-ABF0-D6FCB19A874A}" destId="{A936A9EA-8417-47D2-80BA-7399CB4EBB38}" srcOrd="0" destOrd="0" presId="urn:microsoft.com/office/officeart/2018/2/layout/IconVerticalSolidList"/>
    <dgm:cxn modelId="{E27BADB3-0F15-4C79-8EBD-3C44EF8358AA}" type="presOf" srcId="{61E8D3F8-8B12-44CA-9601-49B6F3389540}" destId="{289C4AA7-3CD1-45AE-AC47-9EA8A7E097D4}" srcOrd="0" destOrd="0" presId="urn:microsoft.com/office/officeart/2018/2/layout/IconVerticalSolidList"/>
    <dgm:cxn modelId="{87AC8ECE-25A6-44ED-AD62-A0D963678607}" srcId="{891AB11C-7E2C-4D8A-8D0E-65A7219B91CD}" destId="{F3287F4C-1C8C-4D3D-ABF0-D6FCB19A874A}" srcOrd="2" destOrd="0" parTransId="{9510C2A5-2514-4FC4-BAFF-379C1C01BE24}" sibTransId="{0A463DBB-0D08-4211-A488-63C5A75BCDF5}"/>
    <dgm:cxn modelId="{8F51D9DE-1650-4B7E-9776-DF378DAF2E3B}" type="presOf" srcId="{891AB11C-7E2C-4D8A-8D0E-65A7219B91CD}" destId="{9BCE60D1-72BC-48D9-AFF2-948F838E7093}" srcOrd="0" destOrd="0" presId="urn:microsoft.com/office/officeart/2018/2/layout/IconVerticalSolidList"/>
    <dgm:cxn modelId="{E1EDB587-DEB6-4A01-9EA9-F0253396EEFB}" type="presParOf" srcId="{9BCE60D1-72BC-48D9-AFF2-948F838E7093}" destId="{81635B8E-90F5-433A-90A3-C2C2ECC7A212}" srcOrd="0" destOrd="0" presId="urn:microsoft.com/office/officeart/2018/2/layout/IconVerticalSolidList"/>
    <dgm:cxn modelId="{691D8CEC-2AA1-403C-88FE-33BD15F1E3DA}" type="presParOf" srcId="{81635B8E-90F5-433A-90A3-C2C2ECC7A212}" destId="{D3CDDD3B-40E8-40D7-A13A-ACB14928F5DB}" srcOrd="0" destOrd="0" presId="urn:microsoft.com/office/officeart/2018/2/layout/IconVerticalSolidList"/>
    <dgm:cxn modelId="{090C572F-4E13-40B7-9A28-2474ED15E12B}" type="presParOf" srcId="{81635B8E-90F5-433A-90A3-C2C2ECC7A212}" destId="{8DFCB332-67EE-4EAF-A07C-A6388192BD72}" srcOrd="1" destOrd="0" presId="urn:microsoft.com/office/officeart/2018/2/layout/IconVerticalSolidList"/>
    <dgm:cxn modelId="{16467FE8-8B12-4DF6-8FB7-8C8AC4623C22}" type="presParOf" srcId="{81635B8E-90F5-433A-90A3-C2C2ECC7A212}" destId="{210FF7A1-959B-4744-8ACD-52892A8E311D}" srcOrd="2" destOrd="0" presId="urn:microsoft.com/office/officeart/2018/2/layout/IconVerticalSolidList"/>
    <dgm:cxn modelId="{44992DB8-CB4A-44ED-8153-74855BED00C1}" type="presParOf" srcId="{81635B8E-90F5-433A-90A3-C2C2ECC7A212}" destId="{289C4AA7-3CD1-45AE-AC47-9EA8A7E097D4}" srcOrd="3" destOrd="0" presId="urn:microsoft.com/office/officeart/2018/2/layout/IconVerticalSolidList"/>
    <dgm:cxn modelId="{0A8085DC-1D45-4512-9400-5914EE760B9C}" type="presParOf" srcId="{9BCE60D1-72BC-48D9-AFF2-948F838E7093}" destId="{13537257-A986-4BA8-9A86-59DFAF1F126F}" srcOrd="1" destOrd="0" presId="urn:microsoft.com/office/officeart/2018/2/layout/IconVerticalSolidList"/>
    <dgm:cxn modelId="{18AEE888-8AEE-47D8-95A1-9BCEF8FF0F7C}" type="presParOf" srcId="{9BCE60D1-72BC-48D9-AFF2-948F838E7093}" destId="{0B65590A-3DEE-4BEB-A193-CA94B292ED96}" srcOrd="2" destOrd="0" presId="urn:microsoft.com/office/officeart/2018/2/layout/IconVerticalSolidList"/>
    <dgm:cxn modelId="{542A756E-5ADB-4756-8BE2-8E16795CF71E}" type="presParOf" srcId="{0B65590A-3DEE-4BEB-A193-CA94B292ED96}" destId="{65E5E327-13AB-4364-BDA0-68914ED6DA68}" srcOrd="0" destOrd="0" presId="urn:microsoft.com/office/officeart/2018/2/layout/IconVerticalSolidList"/>
    <dgm:cxn modelId="{6AA3C147-5F53-4CDC-9844-E89BB8061858}" type="presParOf" srcId="{0B65590A-3DEE-4BEB-A193-CA94B292ED96}" destId="{9B9832F8-89F2-4CA4-8EE6-0C4D018C4AE9}" srcOrd="1" destOrd="0" presId="urn:microsoft.com/office/officeart/2018/2/layout/IconVerticalSolidList"/>
    <dgm:cxn modelId="{47B416B4-9D12-450C-A879-AD05A61F06C5}" type="presParOf" srcId="{0B65590A-3DEE-4BEB-A193-CA94B292ED96}" destId="{BC78C81E-2E47-43C7-AFB6-5D630F9BAB2E}" srcOrd="2" destOrd="0" presId="urn:microsoft.com/office/officeart/2018/2/layout/IconVerticalSolidList"/>
    <dgm:cxn modelId="{3E2F3692-E0EB-428E-8F8D-B46C52BC5C72}" type="presParOf" srcId="{0B65590A-3DEE-4BEB-A193-CA94B292ED96}" destId="{CA610082-DE43-4FAF-A927-93FF5651DAFE}" srcOrd="3" destOrd="0" presId="urn:microsoft.com/office/officeart/2018/2/layout/IconVerticalSolidList"/>
    <dgm:cxn modelId="{595B3296-E9BB-41DE-9085-B4D7B31FE642}" type="presParOf" srcId="{9BCE60D1-72BC-48D9-AFF2-948F838E7093}" destId="{3D119959-B624-47C8-AB35-156BB9497E56}" srcOrd="3" destOrd="0" presId="urn:microsoft.com/office/officeart/2018/2/layout/IconVerticalSolidList"/>
    <dgm:cxn modelId="{696A3D7A-CDD1-418C-AEA9-933C6AAED936}" type="presParOf" srcId="{9BCE60D1-72BC-48D9-AFF2-948F838E7093}" destId="{C2F139C6-3BD8-44D3-931C-6A95532BC5DB}" srcOrd="4" destOrd="0" presId="urn:microsoft.com/office/officeart/2018/2/layout/IconVerticalSolidList"/>
    <dgm:cxn modelId="{1A53F1D7-BB0D-4559-826D-29A7D165AC5E}" type="presParOf" srcId="{C2F139C6-3BD8-44D3-931C-6A95532BC5DB}" destId="{D0656BF3-1377-4627-9246-AA8C4ADCD5A4}" srcOrd="0" destOrd="0" presId="urn:microsoft.com/office/officeart/2018/2/layout/IconVerticalSolidList"/>
    <dgm:cxn modelId="{CE1455AD-AFC6-44FF-ADD4-A73661CAE54B}" type="presParOf" srcId="{C2F139C6-3BD8-44D3-931C-6A95532BC5DB}" destId="{1A401A7C-EAB1-4112-BFF7-4C3F069BF62B}" srcOrd="1" destOrd="0" presId="urn:microsoft.com/office/officeart/2018/2/layout/IconVerticalSolidList"/>
    <dgm:cxn modelId="{6C9549B1-C05C-42BC-B8E8-5418D94E5F42}" type="presParOf" srcId="{C2F139C6-3BD8-44D3-931C-6A95532BC5DB}" destId="{9DB3427C-B272-498F-8675-39A47C9F106E}" srcOrd="2" destOrd="0" presId="urn:microsoft.com/office/officeart/2018/2/layout/IconVerticalSolidList"/>
    <dgm:cxn modelId="{0E8B091C-6AE5-4090-831E-F3B34F3F081E}" type="presParOf" srcId="{C2F139C6-3BD8-44D3-931C-6A95532BC5DB}" destId="{A936A9EA-8417-47D2-80BA-7399CB4EBB3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91AB11C-7E2C-4D8A-8D0E-65A7219B91C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1E8D3F8-8B12-44CA-9601-49B6F3389540}">
      <dgm:prSet/>
      <dgm:spPr/>
      <dgm:t>
        <a:bodyPr/>
        <a:lstStyle/>
        <a:p>
          <a:pPr>
            <a:lnSpc>
              <a:spcPct val="100000"/>
            </a:lnSpc>
          </a:pPr>
          <a:r>
            <a:rPr lang="en-US">
              <a:latin typeface="+mj-lt"/>
            </a:rPr>
            <a:t>What are the number 1 and 2 priorities of a spill? And what does that entail on your facility?</a:t>
          </a:r>
        </a:p>
      </dgm:t>
    </dgm:pt>
    <dgm:pt modelId="{685A42C8-3521-4039-8F09-8914D09630B1}" type="parTrans" cxnId="{0ABEA306-B678-4259-87A2-FD8ADCC0CA41}">
      <dgm:prSet/>
      <dgm:spPr/>
      <dgm:t>
        <a:bodyPr/>
        <a:lstStyle/>
        <a:p>
          <a:endParaRPr lang="en-US"/>
        </a:p>
      </dgm:t>
    </dgm:pt>
    <dgm:pt modelId="{C82A7E5F-D67C-4563-8B22-510C23BFF4A9}" type="sibTrans" cxnId="{0ABEA306-B678-4259-87A2-FD8ADCC0CA41}">
      <dgm:prSet/>
      <dgm:spPr/>
      <dgm:t>
        <a:bodyPr/>
        <a:lstStyle/>
        <a:p>
          <a:endParaRPr lang="en-US"/>
        </a:p>
      </dgm:t>
    </dgm:pt>
    <dgm:pt modelId="{FF99BBC0-8CD7-4552-9585-F31F1C25D754}">
      <dgm:prSet/>
      <dgm:spPr/>
      <dgm:t>
        <a:bodyPr/>
        <a:lstStyle/>
        <a:p>
          <a:pPr>
            <a:lnSpc>
              <a:spcPct val="100000"/>
            </a:lnSpc>
          </a:pPr>
          <a:r>
            <a:rPr lang="en-US">
              <a:latin typeface="+mj-lt"/>
            </a:rPr>
            <a:t>What information is needed for a proper notification?</a:t>
          </a:r>
        </a:p>
      </dgm:t>
    </dgm:pt>
    <dgm:pt modelId="{23AA9F55-DE51-4523-901E-621F2F274053}" type="parTrans" cxnId="{33736A81-4160-4C00-8D2C-F2EAA59B3EFB}">
      <dgm:prSet/>
      <dgm:spPr/>
      <dgm:t>
        <a:bodyPr/>
        <a:lstStyle/>
        <a:p>
          <a:endParaRPr lang="en-US"/>
        </a:p>
      </dgm:t>
    </dgm:pt>
    <dgm:pt modelId="{978234D6-7FF3-4086-99FE-3B0B29D60A72}" type="sibTrans" cxnId="{33736A81-4160-4C00-8D2C-F2EAA59B3EFB}">
      <dgm:prSet/>
      <dgm:spPr/>
      <dgm:t>
        <a:bodyPr/>
        <a:lstStyle/>
        <a:p>
          <a:endParaRPr lang="en-US"/>
        </a:p>
      </dgm:t>
    </dgm:pt>
    <dgm:pt modelId="{F3287F4C-1C8C-4D3D-ABF0-D6FCB19A874A}">
      <dgm:prSet/>
      <dgm:spPr/>
      <dgm:t>
        <a:bodyPr/>
        <a:lstStyle/>
        <a:p>
          <a:pPr>
            <a:lnSpc>
              <a:spcPct val="100000"/>
            </a:lnSpc>
          </a:pPr>
          <a:r>
            <a:rPr lang="en-US">
              <a:latin typeface="+mj-lt"/>
            </a:rPr>
            <a:t>Why is it important to call the NRC and EPA? What information needs to be provided? Does the info given need to be perfect?</a:t>
          </a:r>
        </a:p>
      </dgm:t>
    </dgm:pt>
    <dgm:pt modelId="{9510C2A5-2514-4FC4-BAFF-379C1C01BE24}" type="parTrans" cxnId="{87AC8ECE-25A6-44ED-AD62-A0D963678607}">
      <dgm:prSet/>
      <dgm:spPr/>
      <dgm:t>
        <a:bodyPr/>
        <a:lstStyle/>
        <a:p>
          <a:endParaRPr lang="en-US"/>
        </a:p>
      </dgm:t>
    </dgm:pt>
    <dgm:pt modelId="{0A463DBB-0D08-4211-A488-63C5A75BCDF5}" type="sibTrans" cxnId="{87AC8ECE-25A6-44ED-AD62-A0D963678607}">
      <dgm:prSet/>
      <dgm:spPr/>
      <dgm:t>
        <a:bodyPr/>
        <a:lstStyle/>
        <a:p>
          <a:endParaRPr lang="en-US"/>
        </a:p>
      </dgm:t>
    </dgm:pt>
    <dgm:pt modelId="{9BCE60D1-72BC-48D9-AFF2-948F838E7093}" type="pres">
      <dgm:prSet presAssocID="{891AB11C-7E2C-4D8A-8D0E-65A7219B91CD}" presName="root" presStyleCnt="0">
        <dgm:presLayoutVars>
          <dgm:dir/>
          <dgm:resizeHandles val="exact"/>
        </dgm:presLayoutVars>
      </dgm:prSet>
      <dgm:spPr/>
    </dgm:pt>
    <dgm:pt modelId="{81635B8E-90F5-433A-90A3-C2C2ECC7A212}" type="pres">
      <dgm:prSet presAssocID="{61E8D3F8-8B12-44CA-9601-49B6F3389540}" presName="compNode" presStyleCnt="0"/>
      <dgm:spPr/>
    </dgm:pt>
    <dgm:pt modelId="{D3CDDD3B-40E8-40D7-A13A-ACB14928F5DB}" type="pres">
      <dgm:prSet presAssocID="{61E8D3F8-8B12-44CA-9601-49B6F3389540}" presName="bgRect" presStyleLbl="bgShp" presStyleIdx="0" presStyleCnt="3"/>
      <dgm:spPr/>
    </dgm:pt>
    <dgm:pt modelId="{8DFCB332-67EE-4EAF-A07C-A6388192BD72}" type="pres">
      <dgm:prSet presAssocID="{61E8D3F8-8B12-44CA-9601-49B6F338954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plash"/>
        </a:ext>
      </dgm:extLst>
    </dgm:pt>
    <dgm:pt modelId="{210FF7A1-959B-4744-8ACD-52892A8E311D}" type="pres">
      <dgm:prSet presAssocID="{61E8D3F8-8B12-44CA-9601-49B6F3389540}" presName="spaceRect" presStyleCnt="0"/>
      <dgm:spPr/>
    </dgm:pt>
    <dgm:pt modelId="{289C4AA7-3CD1-45AE-AC47-9EA8A7E097D4}" type="pres">
      <dgm:prSet presAssocID="{61E8D3F8-8B12-44CA-9601-49B6F3389540}" presName="parTx" presStyleLbl="revTx" presStyleIdx="0" presStyleCnt="3">
        <dgm:presLayoutVars>
          <dgm:chMax val="0"/>
          <dgm:chPref val="0"/>
        </dgm:presLayoutVars>
      </dgm:prSet>
      <dgm:spPr/>
    </dgm:pt>
    <dgm:pt modelId="{13537257-A986-4BA8-9A86-59DFAF1F126F}" type="pres">
      <dgm:prSet presAssocID="{C82A7E5F-D67C-4563-8B22-510C23BFF4A9}" presName="sibTrans" presStyleCnt="0"/>
      <dgm:spPr/>
    </dgm:pt>
    <dgm:pt modelId="{0B65590A-3DEE-4BEB-A193-CA94B292ED96}" type="pres">
      <dgm:prSet presAssocID="{FF99BBC0-8CD7-4552-9585-F31F1C25D754}" presName="compNode" presStyleCnt="0"/>
      <dgm:spPr/>
    </dgm:pt>
    <dgm:pt modelId="{65E5E327-13AB-4364-BDA0-68914ED6DA68}" type="pres">
      <dgm:prSet presAssocID="{FF99BBC0-8CD7-4552-9585-F31F1C25D754}" presName="bgRect" presStyleLbl="bgShp" presStyleIdx="1" presStyleCnt="3"/>
      <dgm:spPr/>
    </dgm:pt>
    <dgm:pt modelId="{9B9832F8-89F2-4CA4-8EE6-0C4D018C4AE9}" type="pres">
      <dgm:prSet presAssocID="{FF99BBC0-8CD7-4552-9585-F31F1C25D754}"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Help with solid fill"/>
        </a:ext>
      </dgm:extLst>
    </dgm:pt>
    <dgm:pt modelId="{BC78C81E-2E47-43C7-AFB6-5D630F9BAB2E}" type="pres">
      <dgm:prSet presAssocID="{FF99BBC0-8CD7-4552-9585-F31F1C25D754}" presName="spaceRect" presStyleCnt="0"/>
      <dgm:spPr/>
    </dgm:pt>
    <dgm:pt modelId="{CA610082-DE43-4FAF-A927-93FF5651DAFE}" type="pres">
      <dgm:prSet presAssocID="{FF99BBC0-8CD7-4552-9585-F31F1C25D754}" presName="parTx" presStyleLbl="revTx" presStyleIdx="1" presStyleCnt="3">
        <dgm:presLayoutVars>
          <dgm:chMax val="0"/>
          <dgm:chPref val="0"/>
        </dgm:presLayoutVars>
      </dgm:prSet>
      <dgm:spPr/>
    </dgm:pt>
    <dgm:pt modelId="{3D119959-B624-47C8-AB35-156BB9497E56}" type="pres">
      <dgm:prSet presAssocID="{978234D6-7FF3-4086-99FE-3B0B29D60A72}" presName="sibTrans" presStyleCnt="0"/>
      <dgm:spPr/>
    </dgm:pt>
    <dgm:pt modelId="{C2F139C6-3BD8-44D3-931C-6A95532BC5DB}" type="pres">
      <dgm:prSet presAssocID="{F3287F4C-1C8C-4D3D-ABF0-D6FCB19A874A}" presName="compNode" presStyleCnt="0"/>
      <dgm:spPr/>
    </dgm:pt>
    <dgm:pt modelId="{D0656BF3-1377-4627-9246-AA8C4ADCD5A4}" type="pres">
      <dgm:prSet presAssocID="{F3287F4C-1C8C-4D3D-ABF0-D6FCB19A874A}" presName="bgRect" presStyleLbl="bgShp" presStyleIdx="2" presStyleCnt="3"/>
      <dgm:spPr/>
    </dgm:pt>
    <dgm:pt modelId="{1A401A7C-EAB1-4112-BFF7-4C3F069BF62B}" type="pres">
      <dgm:prSet presAssocID="{F3287F4C-1C8C-4D3D-ABF0-D6FCB19A874A}"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Warning with solid fill"/>
        </a:ext>
      </dgm:extLst>
    </dgm:pt>
    <dgm:pt modelId="{9DB3427C-B272-498F-8675-39A47C9F106E}" type="pres">
      <dgm:prSet presAssocID="{F3287F4C-1C8C-4D3D-ABF0-D6FCB19A874A}" presName="spaceRect" presStyleCnt="0"/>
      <dgm:spPr/>
    </dgm:pt>
    <dgm:pt modelId="{A936A9EA-8417-47D2-80BA-7399CB4EBB38}" type="pres">
      <dgm:prSet presAssocID="{F3287F4C-1C8C-4D3D-ABF0-D6FCB19A874A}" presName="parTx" presStyleLbl="revTx" presStyleIdx="2" presStyleCnt="3">
        <dgm:presLayoutVars>
          <dgm:chMax val="0"/>
          <dgm:chPref val="0"/>
        </dgm:presLayoutVars>
      </dgm:prSet>
      <dgm:spPr/>
    </dgm:pt>
  </dgm:ptLst>
  <dgm:cxnLst>
    <dgm:cxn modelId="{0ABEA306-B678-4259-87A2-FD8ADCC0CA41}" srcId="{891AB11C-7E2C-4D8A-8D0E-65A7219B91CD}" destId="{61E8D3F8-8B12-44CA-9601-49B6F3389540}" srcOrd="0" destOrd="0" parTransId="{685A42C8-3521-4039-8F09-8914D09630B1}" sibTransId="{C82A7E5F-D67C-4563-8B22-510C23BFF4A9}"/>
    <dgm:cxn modelId="{9929DD41-0B4B-459A-9E7D-2A21B09AE97C}" type="presOf" srcId="{FF99BBC0-8CD7-4552-9585-F31F1C25D754}" destId="{CA610082-DE43-4FAF-A927-93FF5651DAFE}" srcOrd="0" destOrd="0" presId="urn:microsoft.com/office/officeart/2018/2/layout/IconVerticalSolidList"/>
    <dgm:cxn modelId="{33736A81-4160-4C00-8D2C-F2EAA59B3EFB}" srcId="{891AB11C-7E2C-4D8A-8D0E-65A7219B91CD}" destId="{FF99BBC0-8CD7-4552-9585-F31F1C25D754}" srcOrd="1" destOrd="0" parTransId="{23AA9F55-DE51-4523-901E-621F2F274053}" sibTransId="{978234D6-7FF3-4086-99FE-3B0B29D60A72}"/>
    <dgm:cxn modelId="{3149D9A6-4F34-4AF3-AC21-381ACB51E3D9}" type="presOf" srcId="{F3287F4C-1C8C-4D3D-ABF0-D6FCB19A874A}" destId="{A936A9EA-8417-47D2-80BA-7399CB4EBB38}" srcOrd="0" destOrd="0" presId="urn:microsoft.com/office/officeart/2018/2/layout/IconVerticalSolidList"/>
    <dgm:cxn modelId="{E27BADB3-0F15-4C79-8EBD-3C44EF8358AA}" type="presOf" srcId="{61E8D3F8-8B12-44CA-9601-49B6F3389540}" destId="{289C4AA7-3CD1-45AE-AC47-9EA8A7E097D4}" srcOrd="0" destOrd="0" presId="urn:microsoft.com/office/officeart/2018/2/layout/IconVerticalSolidList"/>
    <dgm:cxn modelId="{87AC8ECE-25A6-44ED-AD62-A0D963678607}" srcId="{891AB11C-7E2C-4D8A-8D0E-65A7219B91CD}" destId="{F3287F4C-1C8C-4D3D-ABF0-D6FCB19A874A}" srcOrd="2" destOrd="0" parTransId="{9510C2A5-2514-4FC4-BAFF-379C1C01BE24}" sibTransId="{0A463DBB-0D08-4211-A488-63C5A75BCDF5}"/>
    <dgm:cxn modelId="{8F51D9DE-1650-4B7E-9776-DF378DAF2E3B}" type="presOf" srcId="{891AB11C-7E2C-4D8A-8D0E-65A7219B91CD}" destId="{9BCE60D1-72BC-48D9-AFF2-948F838E7093}" srcOrd="0" destOrd="0" presId="urn:microsoft.com/office/officeart/2018/2/layout/IconVerticalSolidList"/>
    <dgm:cxn modelId="{E1EDB587-DEB6-4A01-9EA9-F0253396EEFB}" type="presParOf" srcId="{9BCE60D1-72BC-48D9-AFF2-948F838E7093}" destId="{81635B8E-90F5-433A-90A3-C2C2ECC7A212}" srcOrd="0" destOrd="0" presId="urn:microsoft.com/office/officeart/2018/2/layout/IconVerticalSolidList"/>
    <dgm:cxn modelId="{691D8CEC-2AA1-403C-88FE-33BD15F1E3DA}" type="presParOf" srcId="{81635B8E-90F5-433A-90A3-C2C2ECC7A212}" destId="{D3CDDD3B-40E8-40D7-A13A-ACB14928F5DB}" srcOrd="0" destOrd="0" presId="urn:microsoft.com/office/officeart/2018/2/layout/IconVerticalSolidList"/>
    <dgm:cxn modelId="{090C572F-4E13-40B7-9A28-2474ED15E12B}" type="presParOf" srcId="{81635B8E-90F5-433A-90A3-C2C2ECC7A212}" destId="{8DFCB332-67EE-4EAF-A07C-A6388192BD72}" srcOrd="1" destOrd="0" presId="urn:microsoft.com/office/officeart/2018/2/layout/IconVerticalSolidList"/>
    <dgm:cxn modelId="{16467FE8-8B12-4DF6-8FB7-8C8AC4623C22}" type="presParOf" srcId="{81635B8E-90F5-433A-90A3-C2C2ECC7A212}" destId="{210FF7A1-959B-4744-8ACD-52892A8E311D}" srcOrd="2" destOrd="0" presId="urn:microsoft.com/office/officeart/2018/2/layout/IconVerticalSolidList"/>
    <dgm:cxn modelId="{44992DB8-CB4A-44ED-8153-74855BED00C1}" type="presParOf" srcId="{81635B8E-90F5-433A-90A3-C2C2ECC7A212}" destId="{289C4AA7-3CD1-45AE-AC47-9EA8A7E097D4}" srcOrd="3" destOrd="0" presId="urn:microsoft.com/office/officeart/2018/2/layout/IconVerticalSolidList"/>
    <dgm:cxn modelId="{0A8085DC-1D45-4512-9400-5914EE760B9C}" type="presParOf" srcId="{9BCE60D1-72BC-48D9-AFF2-948F838E7093}" destId="{13537257-A986-4BA8-9A86-59DFAF1F126F}" srcOrd="1" destOrd="0" presId="urn:microsoft.com/office/officeart/2018/2/layout/IconVerticalSolidList"/>
    <dgm:cxn modelId="{18AEE888-8AEE-47D8-95A1-9BCEF8FF0F7C}" type="presParOf" srcId="{9BCE60D1-72BC-48D9-AFF2-948F838E7093}" destId="{0B65590A-3DEE-4BEB-A193-CA94B292ED96}" srcOrd="2" destOrd="0" presId="urn:microsoft.com/office/officeart/2018/2/layout/IconVerticalSolidList"/>
    <dgm:cxn modelId="{542A756E-5ADB-4756-8BE2-8E16795CF71E}" type="presParOf" srcId="{0B65590A-3DEE-4BEB-A193-CA94B292ED96}" destId="{65E5E327-13AB-4364-BDA0-68914ED6DA68}" srcOrd="0" destOrd="0" presId="urn:microsoft.com/office/officeart/2018/2/layout/IconVerticalSolidList"/>
    <dgm:cxn modelId="{6AA3C147-5F53-4CDC-9844-E89BB8061858}" type="presParOf" srcId="{0B65590A-3DEE-4BEB-A193-CA94B292ED96}" destId="{9B9832F8-89F2-4CA4-8EE6-0C4D018C4AE9}" srcOrd="1" destOrd="0" presId="urn:microsoft.com/office/officeart/2018/2/layout/IconVerticalSolidList"/>
    <dgm:cxn modelId="{47B416B4-9D12-450C-A879-AD05A61F06C5}" type="presParOf" srcId="{0B65590A-3DEE-4BEB-A193-CA94B292ED96}" destId="{BC78C81E-2E47-43C7-AFB6-5D630F9BAB2E}" srcOrd="2" destOrd="0" presId="urn:microsoft.com/office/officeart/2018/2/layout/IconVerticalSolidList"/>
    <dgm:cxn modelId="{3E2F3692-E0EB-428E-8F8D-B46C52BC5C72}" type="presParOf" srcId="{0B65590A-3DEE-4BEB-A193-CA94B292ED96}" destId="{CA610082-DE43-4FAF-A927-93FF5651DAFE}" srcOrd="3" destOrd="0" presId="urn:microsoft.com/office/officeart/2018/2/layout/IconVerticalSolidList"/>
    <dgm:cxn modelId="{595B3296-E9BB-41DE-9085-B4D7B31FE642}" type="presParOf" srcId="{9BCE60D1-72BC-48D9-AFF2-948F838E7093}" destId="{3D119959-B624-47C8-AB35-156BB9497E56}" srcOrd="3" destOrd="0" presId="urn:microsoft.com/office/officeart/2018/2/layout/IconVerticalSolidList"/>
    <dgm:cxn modelId="{696A3D7A-CDD1-418C-AEA9-933C6AAED936}" type="presParOf" srcId="{9BCE60D1-72BC-48D9-AFF2-948F838E7093}" destId="{C2F139C6-3BD8-44D3-931C-6A95532BC5DB}" srcOrd="4" destOrd="0" presId="urn:microsoft.com/office/officeart/2018/2/layout/IconVerticalSolidList"/>
    <dgm:cxn modelId="{1A53F1D7-BB0D-4559-826D-29A7D165AC5E}" type="presParOf" srcId="{C2F139C6-3BD8-44D3-931C-6A95532BC5DB}" destId="{D0656BF3-1377-4627-9246-AA8C4ADCD5A4}" srcOrd="0" destOrd="0" presId="urn:microsoft.com/office/officeart/2018/2/layout/IconVerticalSolidList"/>
    <dgm:cxn modelId="{CE1455AD-AFC6-44FF-ADD4-A73661CAE54B}" type="presParOf" srcId="{C2F139C6-3BD8-44D3-931C-6A95532BC5DB}" destId="{1A401A7C-EAB1-4112-BFF7-4C3F069BF62B}" srcOrd="1" destOrd="0" presId="urn:microsoft.com/office/officeart/2018/2/layout/IconVerticalSolidList"/>
    <dgm:cxn modelId="{6C9549B1-C05C-42BC-B8E8-5418D94E5F42}" type="presParOf" srcId="{C2F139C6-3BD8-44D3-931C-6A95532BC5DB}" destId="{9DB3427C-B272-498F-8675-39A47C9F106E}" srcOrd="2" destOrd="0" presId="urn:microsoft.com/office/officeart/2018/2/layout/IconVerticalSolidList"/>
    <dgm:cxn modelId="{0E8B091C-6AE5-4090-831E-F3B34F3F081E}" type="presParOf" srcId="{C2F139C6-3BD8-44D3-931C-6A95532BC5DB}" destId="{A936A9EA-8417-47D2-80BA-7399CB4EBB3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91AB11C-7E2C-4D8A-8D0E-65A7219B91C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1E8D3F8-8B12-44CA-9601-49B6F3389540}">
      <dgm:prSet/>
      <dgm:spPr/>
      <dgm:t>
        <a:bodyPr/>
        <a:lstStyle/>
        <a:p>
          <a:pPr>
            <a:lnSpc>
              <a:spcPct val="100000"/>
            </a:lnSpc>
          </a:pPr>
          <a:r>
            <a:rPr lang="en-US">
              <a:latin typeface="+mj-lt"/>
            </a:rPr>
            <a:t>What are the number 1 and 2 priorities of a spill? And what does that entail on your facility?</a:t>
          </a:r>
        </a:p>
      </dgm:t>
    </dgm:pt>
    <dgm:pt modelId="{685A42C8-3521-4039-8F09-8914D09630B1}" type="parTrans" cxnId="{0ABEA306-B678-4259-87A2-FD8ADCC0CA41}">
      <dgm:prSet/>
      <dgm:spPr/>
      <dgm:t>
        <a:bodyPr/>
        <a:lstStyle/>
        <a:p>
          <a:endParaRPr lang="en-US"/>
        </a:p>
      </dgm:t>
    </dgm:pt>
    <dgm:pt modelId="{C82A7E5F-D67C-4563-8B22-510C23BFF4A9}" type="sibTrans" cxnId="{0ABEA306-B678-4259-87A2-FD8ADCC0CA41}">
      <dgm:prSet/>
      <dgm:spPr/>
      <dgm:t>
        <a:bodyPr/>
        <a:lstStyle/>
        <a:p>
          <a:endParaRPr lang="en-US"/>
        </a:p>
      </dgm:t>
    </dgm:pt>
    <dgm:pt modelId="{FF99BBC0-8CD7-4552-9585-F31F1C25D754}">
      <dgm:prSet/>
      <dgm:spPr/>
      <dgm:t>
        <a:bodyPr/>
        <a:lstStyle/>
        <a:p>
          <a:pPr>
            <a:lnSpc>
              <a:spcPct val="100000"/>
            </a:lnSpc>
          </a:pPr>
          <a:r>
            <a:rPr lang="en-US">
              <a:latin typeface="+mj-lt"/>
            </a:rPr>
            <a:t>What information is needed for a proper notification?</a:t>
          </a:r>
        </a:p>
      </dgm:t>
    </dgm:pt>
    <dgm:pt modelId="{23AA9F55-DE51-4523-901E-621F2F274053}" type="parTrans" cxnId="{33736A81-4160-4C00-8D2C-F2EAA59B3EFB}">
      <dgm:prSet/>
      <dgm:spPr/>
      <dgm:t>
        <a:bodyPr/>
        <a:lstStyle/>
        <a:p>
          <a:endParaRPr lang="en-US"/>
        </a:p>
      </dgm:t>
    </dgm:pt>
    <dgm:pt modelId="{978234D6-7FF3-4086-99FE-3B0B29D60A72}" type="sibTrans" cxnId="{33736A81-4160-4C00-8D2C-F2EAA59B3EFB}">
      <dgm:prSet/>
      <dgm:spPr/>
      <dgm:t>
        <a:bodyPr/>
        <a:lstStyle/>
        <a:p>
          <a:endParaRPr lang="en-US"/>
        </a:p>
      </dgm:t>
    </dgm:pt>
    <dgm:pt modelId="{F3287F4C-1C8C-4D3D-ABF0-D6FCB19A874A}">
      <dgm:prSet/>
      <dgm:spPr/>
      <dgm:t>
        <a:bodyPr/>
        <a:lstStyle/>
        <a:p>
          <a:pPr>
            <a:lnSpc>
              <a:spcPct val="100000"/>
            </a:lnSpc>
          </a:pPr>
          <a:r>
            <a:rPr lang="en-US">
              <a:latin typeface="+mj-lt"/>
            </a:rPr>
            <a:t>Why is it important to call the NRC and EPA? What information needs to be provided? Does the info given need to be perfect?</a:t>
          </a:r>
        </a:p>
      </dgm:t>
    </dgm:pt>
    <dgm:pt modelId="{9510C2A5-2514-4FC4-BAFF-379C1C01BE24}" type="parTrans" cxnId="{87AC8ECE-25A6-44ED-AD62-A0D963678607}">
      <dgm:prSet/>
      <dgm:spPr/>
      <dgm:t>
        <a:bodyPr/>
        <a:lstStyle/>
        <a:p>
          <a:endParaRPr lang="en-US"/>
        </a:p>
      </dgm:t>
    </dgm:pt>
    <dgm:pt modelId="{0A463DBB-0D08-4211-A488-63C5A75BCDF5}" type="sibTrans" cxnId="{87AC8ECE-25A6-44ED-AD62-A0D963678607}">
      <dgm:prSet/>
      <dgm:spPr/>
      <dgm:t>
        <a:bodyPr/>
        <a:lstStyle/>
        <a:p>
          <a:endParaRPr lang="en-US"/>
        </a:p>
      </dgm:t>
    </dgm:pt>
    <dgm:pt modelId="{9BCE60D1-72BC-48D9-AFF2-948F838E7093}" type="pres">
      <dgm:prSet presAssocID="{891AB11C-7E2C-4D8A-8D0E-65A7219B91CD}" presName="root" presStyleCnt="0">
        <dgm:presLayoutVars>
          <dgm:dir/>
          <dgm:resizeHandles val="exact"/>
        </dgm:presLayoutVars>
      </dgm:prSet>
      <dgm:spPr/>
    </dgm:pt>
    <dgm:pt modelId="{81635B8E-90F5-433A-90A3-C2C2ECC7A212}" type="pres">
      <dgm:prSet presAssocID="{61E8D3F8-8B12-44CA-9601-49B6F3389540}" presName="compNode" presStyleCnt="0"/>
      <dgm:spPr/>
    </dgm:pt>
    <dgm:pt modelId="{D3CDDD3B-40E8-40D7-A13A-ACB14928F5DB}" type="pres">
      <dgm:prSet presAssocID="{61E8D3F8-8B12-44CA-9601-49B6F3389540}" presName="bgRect" presStyleLbl="bgShp" presStyleIdx="0" presStyleCnt="3"/>
      <dgm:spPr/>
    </dgm:pt>
    <dgm:pt modelId="{8DFCB332-67EE-4EAF-A07C-A6388192BD72}" type="pres">
      <dgm:prSet presAssocID="{61E8D3F8-8B12-44CA-9601-49B6F338954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plash"/>
        </a:ext>
      </dgm:extLst>
    </dgm:pt>
    <dgm:pt modelId="{210FF7A1-959B-4744-8ACD-52892A8E311D}" type="pres">
      <dgm:prSet presAssocID="{61E8D3F8-8B12-44CA-9601-49B6F3389540}" presName="spaceRect" presStyleCnt="0"/>
      <dgm:spPr/>
    </dgm:pt>
    <dgm:pt modelId="{289C4AA7-3CD1-45AE-AC47-9EA8A7E097D4}" type="pres">
      <dgm:prSet presAssocID="{61E8D3F8-8B12-44CA-9601-49B6F3389540}" presName="parTx" presStyleLbl="revTx" presStyleIdx="0" presStyleCnt="3">
        <dgm:presLayoutVars>
          <dgm:chMax val="0"/>
          <dgm:chPref val="0"/>
        </dgm:presLayoutVars>
      </dgm:prSet>
      <dgm:spPr/>
    </dgm:pt>
    <dgm:pt modelId="{13537257-A986-4BA8-9A86-59DFAF1F126F}" type="pres">
      <dgm:prSet presAssocID="{C82A7E5F-D67C-4563-8B22-510C23BFF4A9}" presName="sibTrans" presStyleCnt="0"/>
      <dgm:spPr/>
    </dgm:pt>
    <dgm:pt modelId="{0B65590A-3DEE-4BEB-A193-CA94B292ED96}" type="pres">
      <dgm:prSet presAssocID="{FF99BBC0-8CD7-4552-9585-F31F1C25D754}" presName="compNode" presStyleCnt="0"/>
      <dgm:spPr/>
    </dgm:pt>
    <dgm:pt modelId="{65E5E327-13AB-4364-BDA0-68914ED6DA68}" type="pres">
      <dgm:prSet presAssocID="{FF99BBC0-8CD7-4552-9585-F31F1C25D754}" presName="bgRect" presStyleLbl="bgShp" presStyleIdx="1" presStyleCnt="3"/>
      <dgm:spPr/>
    </dgm:pt>
    <dgm:pt modelId="{9B9832F8-89F2-4CA4-8EE6-0C4D018C4AE9}" type="pres">
      <dgm:prSet presAssocID="{FF99BBC0-8CD7-4552-9585-F31F1C25D754}"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Help with solid fill"/>
        </a:ext>
      </dgm:extLst>
    </dgm:pt>
    <dgm:pt modelId="{BC78C81E-2E47-43C7-AFB6-5D630F9BAB2E}" type="pres">
      <dgm:prSet presAssocID="{FF99BBC0-8CD7-4552-9585-F31F1C25D754}" presName="spaceRect" presStyleCnt="0"/>
      <dgm:spPr/>
    </dgm:pt>
    <dgm:pt modelId="{CA610082-DE43-4FAF-A927-93FF5651DAFE}" type="pres">
      <dgm:prSet presAssocID="{FF99BBC0-8CD7-4552-9585-F31F1C25D754}" presName="parTx" presStyleLbl="revTx" presStyleIdx="1" presStyleCnt="3">
        <dgm:presLayoutVars>
          <dgm:chMax val="0"/>
          <dgm:chPref val="0"/>
        </dgm:presLayoutVars>
      </dgm:prSet>
      <dgm:spPr/>
    </dgm:pt>
    <dgm:pt modelId="{3D119959-B624-47C8-AB35-156BB9497E56}" type="pres">
      <dgm:prSet presAssocID="{978234D6-7FF3-4086-99FE-3B0B29D60A72}" presName="sibTrans" presStyleCnt="0"/>
      <dgm:spPr/>
    </dgm:pt>
    <dgm:pt modelId="{C2F139C6-3BD8-44D3-931C-6A95532BC5DB}" type="pres">
      <dgm:prSet presAssocID="{F3287F4C-1C8C-4D3D-ABF0-D6FCB19A874A}" presName="compNode" presStyleCnt="0"/>
      <dgm:spPr/>
    </dgm:pt>
    <dgm:pt modelId="{D0656BF3-1377-4627-9246-AA8C4ADCD5A4}" type="pres">
      <dgm:prSet presAssocID="{F3287F4C-1C8C-4D3D-ABF0-D6FCB19A874A}" presName="bgRect" presStyleLbl="bgShp" presStyleIdx="2" presStyleCnt="3"/>
      <dgm:spPr/>
    </dgm:pt>
    <dgm:pt modelId="{1A401A7C-EAB1-4112-BFF7-4C3F069BF62B}" type="pres">
      <dgm:prSet presAssocID="{F3287F4C-1C8C-4D3D-ABF0-D6FCB19A874A}"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Warning with solid fill"/>
        </a:ext>
      </dgm:extLst>
    </dgm:pt>
    <dgm:pt modelId="{9DB3427C-B272-498F-8675-39A47C9F106E}" type="pres">
      <dgm:prSet presAssocID="{F3287F4C-1C8C-4D3D-ABF0-D6FCB19A874A}" presName="spaceRect" presStyleCnt="0"/>
      <dgm:spPr/>
    </dgm:pt>
    <dgm:pt modelId="{A936A9EA-8417-47D2-80BA-7399CB4EBB38}" type="pres">
      <dgm:prSet presAssocID="{F3287F4C-1C8C-4D3D-ABF0-D6FCB19A874A}" presName="parTx" presStyleLbl="revTx" presStyleIdx="2" presStyleCnt="3">
        <dgm:presLayoutVars>
          <dgm:chMax val="0"/>
          <dgm:chPref val="0"/>
        </dgm:presLayoutVars>
      </dgm:prSet>
      <dgm:spPr/>
    </dgm:pt>
  </dgm:ptLst>
  <dgm:cxnLst>
    <dgm:cxn modelId="{0ABEA306-B678-4259-87A2-FD8ADCC0CA41}" srcId="{891AB11C-7E2C-4D8A-8D0E-65A7219B91CD}" destId="{61E8D3F8-8B12-44CA-9601-49B6F3389540}" srcOrd="0" destOrd="0" parTransId="{685A42C8-3521-4039-8F09-8914D09630B1}" sibTransId="{C82A7E5F-D67C-4563-8B22-510C23BFF4A9}"/>
    <dgm:cxn modelId="{9929DD41-0B4B-459A-9E7D-2A21B09AE97C}" type="presOf" srcId="{FF99BBC0-8CD7-4552-9585-F31F1C25D754}" destId="{CA610082-DE43-4FAF-A927-93FF5651DAFE}" srcOrd="0" destOrd="0" presId="urn:microsoft.com/office/officeart/2018/2/layout/IconVerticalSolidList"/>
    <dgm:cxn modelId="{33736A81-4160-4C00-8D2C-F2EAA59B3EFB}" srcId="{891AB11C-7E2C-4D8A-8D0E-65A7219B91CD}" destId="{FF99BBC0-8CD7-4552-9585-F31F1C25D754}" srcOrd="1" destOrd="0" parTransId="{23AA9F55-DE51-4523-901E-621F2F274053}" sibTransId="{978234D6-7FF3-4086-99FE-3B0B29D60A72}"/>
    <dgm:cxn modelId="{3149D9A6-4F34-4AF3-AC21-381ACB51E3D9}" type="presOf" srcId="{F3287F4C-1C8C-4D3D-ABF0-D6FCB19A874A}" destId="{A936A9EA-8417-47D2-80BA-7399CB4EBB38}" srcOrd="0" destOrd="0" presId="urn:microsoft.com/office/officeart/2018/2/layout/IconVerticalSolidList"/>
    <dgm:cxn modelId="{E27BADB3-0F15-4C79-8EBD-3C44EF8358AA}" type="presOf" srcId="{61E8D3F8-8B12-44CA-9601-49B6F3389540}" destId="{289C4AA7-3CD1-45AE-AC47-9EA8A7E097D4}" srcOrd="0" destOrd="0" presId="urn:microsoft.com/office/officeart/2018/2/layout/IconVerticalSolidList"/>
    <dgm:cxn modelId="{87AC8ECE-25A6-44ED-AD62-A0D963678607}" srcId="{891AB11C-7E2C-4D8A-8D0E-65A7219B91CD}" destId="{F3287F4C-1C8C-4D3D-ABF0-D6FCB19A874A}" srcOrd="2" destOrd="0" parTransId="{9510C2A5-2514-4FC4-BAFF-379C1C01BE24}" sibTransId="{0A463DBB-0D08-4211-A488-63C5A75BCDF5}"/>
    <dgm:cxn modelId="{8F51D9DE-1650-4B7E-9776-DF378DAF2E3B}" type="presOf" srcId="{891AB11C-7E2C-4D8A-8D0E-65A7219B91CD}" destId="{9BCE60D1-72BC-48D9-AFF2-948F838E7093}" srcOrd="0" destOrd="0" presId="urn:microsoft.com/office/officeart/2018/2/layout/IconVerticalSolidList"/>
    <dgm:cxn modelId="{E1EDB587-DEB6-4A01-9EA9-F0253396EEFB}" type="presParOf" srcId="{9BCE60D1-72BC-48D9-AFF2-948F838E7093}" destId="{81635B8E-90F5-433A-90A3-C2C2ECC7A212}" srcOrd="0" destOrd="0" presId="urn:microsoft.com/office/officeart/2018/2/layout/IconVerticalSolidList"/>
    <dgm:cxn modelId="{691D8CEC-2AA1-403C-88FE-33BD15F1E3DA}" type="presParOf" srcId="{81635B8E-90F5-433A-90A3-C2C2ECC7A212}" destId="{D3CDDD3B-40E8-40D7-A13A-ACB14928F5DB}" srcOrd="0" destOrd="0" presId="urn:microsoft.com/office/officeart/2018/2/layout/IconVerticalSolidList"/>
    <dgm:cxn modelId="{090C572F-4E13-40B7-9A28-2474ED15E12B}" type="presParOf" srcId="{81635B8E-90F5-433A-90A3-C2C2ECC7A212}" destId="{8DFCB332-67EE-4EAF-A07C-A6388192BD72}" srcOrd="1" destOrd="0" presId="urn:microsoft.com/office/officeart/2018/2/layout/IconVerticalSolidList"/>
    <dgm:cxn modelId="{16467FE8-8B12-4DF6-8FB7-8C8AC4623C22}" type="presParOf" srcId="{81635B8E-90F5-433A-90A3-C2C2ECC7A212}" destId="{210FF7A1-959B-4744-8ACD-52892A8E311D}" srcOrd="2" destOrd="0" presId="urn:microsoft.com/office/officeart/2018/2/layout/IconVerticalSolidList"/>
    <dgm:cxn modelId="{44992DB8-CB4A-44ED-8153-74855BED00C1}" type="presParOf" srcId="{81635B8E-90F5-433A-90A3-C2C2ECC7A212}" destId="{289C4AA7-3CD1-45AE-AC47-9EA8A7E097D4}" srcOrd="3" destOrd="0" presId="urn:microsoft.com/office/officeart/2018/2/layout/IconVerticalSolidList"/>
    <dgm:cxn modelId="{0A8085DC-1D45-4512-9400-5914EE760B9C}" type="presParOf" srcId="{9BCE60D1-72BC-48D9-AFF2-948F838E7093}" destId="{13537257-A986-4BA8-9A86-59DFAF1F126F}" srcOrd="1" destOrd="0" presId="urn:microsoft.com/office/officeart/2018/2/layout/IconVerticalSolidList"/>
    <dgm:cxn modelId="{18AEE888-8AEE-47D8-95A1-9BCEF8FF0F7C}" type="presParOf" srcId="{9BCE60D1-72BC-48D9-AFF2-948F838E7093}" destId="{0B65590A-3DEE-4BEB-A193-CA94B292ED96}" srcOrd="2" destOrd="0" presId="urn:microsoft.com/office/officeart/2018/2/layout/IconVerticalSolidList"/>
    <dgm:cxn modelId="{542A756E-5ADB-4756-8BE2-8E16795CF71E}" type="presParOf" srcId="{0B65590A-3DEE-4BEB-A193-CA94B292ED96}" destId="{65E5E327-13AB-4364-BDA0-68914ED6DA68}" srcOrd="0" destOrd="0" presId="urn:microsoft.com/office/officeart/2018/2/layout/IconVerticalSolidList"/>
    <dgm:cxn modelId="{6AA3C147-5F53-4CDC-9844-E89BB8061858}" type="presParOf" srcId="{0B65590A-3DEE-4BEB-A193-CA94B292ED96}" destId="{9B9832F8-89F2-4CA4-8EE6-0C4D018C4AE9}" srcOrd="1" destOrd="0" presId="urn:microsoft.com/office/officeart/2018/2/layout/IconVerticalSolidList"/>
    <dgm:cxn modelId="{47B416B4-9D12-450C-A879-AD05A61F06C5}" type="presParOf" srcId="{0B65590A-3DEE-4BEB-A193-CA94B292ED96}" destId="{BC78C81E-2E47-43C7-AFB6-5D630F9BAB2E}" srcOrd="2" destOrd="0" presId="urn:microsoft.com/office/officeart/2018/2/layout/IconVerticalSolidList"/>
    <dgm:cxn modelId="{3E2F3692-E0EB-428E-8F8D-B46C52BC5C72}" type="presParOf" srcId="{0B65590A-3DEE-4BEB-A193-CA94B292ED96}" destId="{CA610082-DE43-4FAF-A927-93FF5651DAFE}" srcOrd="3" destOrd="0" presId="urn:microsoft.com/office/officeart/2018/2/layout/IconVerticalSolidList"/>
    <dgm:cxn modelId="{595B3296-E9BB-41DE-9085-B4D7B31FE642}" type="presParOf" srcId="{9BCE60D1-72BC-48D9-AFF2-948F838E7093}" destId="{3D119959-B624-47C8-AB35-156BB9497E56}" srcOrd="3" destOrd="0" presId="urn:microsoft.com/office/officeart/2018/2/layout/IconVerticalSolidList"/>
    <dgm:cxn modelId="{696A3D7A-CDD1-418C-AEA9-933C6AAED936}" type="presParOf" srcId="{9BCE60D1-72BC-48D9-AFF2-948F838E7093}" destId="{C2F139C6-3BD8-44D3-931C-6A95532BC5DB}" srcOrd="4" destOrd="0" presId="urn:microsoft.com/office/officeart/2018/2/layout/IconVerticalSolidList"/>
    <dgm:cxn modelId="{1A53F1D7-BB0D-4559-826D-29A7D165AC5E}" type="presParOf" srcId="{C2F139C6-3BD8-44D3-931C-6A95532BC5DB}" destId="{D0656BF3-1377-4627-9246-AA8C4ADCD5A4}" srcOrd="0" destOrd="0" presId="urn:microsoft.com/office/officeart/2018/2/layout/IconVerticalSolidList"/>
    <dgm:cxn modelId="{CE1455AD-AFC6-44FF-ADD4-A73661CAE54B}" type="presParOf" srcId="{C2F139C6-3BD8-44D3-931C-6A95532BC5DB}" destId="{1A401A7C-EAB1-4112-BFF7-4C3F069BF62B}" srcOrd="1" destOrd="0" presId="urn:microsoft.com/office/officeart/2018/2/layout/IconVerticalSolidList"/>
    <dgm:cxn modelId="{6C9549B1-C05C-42BC-B8E8-5418D94E5F42}" type="presParOf" srcId="{C2F139C6-3BD8-44D3-931C-6A95532BC5DB}" destId="{9DB3427C-B272-498F-8675-39A47C9F106E}" srcOrd="2" destOrd="0" presId="urn:microsoft.com/office/officeart/2018/2/layout/IconVerticalSolidList"/>
    <dgm:cxn modelId="{0E8B091C-6AE5-4090-831E-F3B34F3F081E}" type="presParOf" srcId="{C2F139C6-3BD8-44D3-931C-6A95532BC5DB}" destId="{A936A9EA-8417-47D2-80BA-7399CB4EBB3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91AB11C-7E2C-4D8A-8D0E-65A7219B91C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FF99BBC0-8CD7-4552-9585-F31F1C25D754}">
      <dgm:prSet/>
      <dgm:spPr/>
      <dgm:t>
        <a:bodyPr/>
        <a:lstStyle/>
        <a:p>
          <a:pPr>
            <a:lnSpc>
              <a:spcPct val="100000"/>
            </a:lnSpc>
          </a:pPr>
          <a:r>
            <a:rPr lang="en-US" b="0">
              <a:latin typeface="+mj-lt"/>
            </a:rPr>
            <a:t>What do you have in your spill trailers, and is that adequate for a small spill? A worst-case discharge?</a:t>
          </a:r>
        </a:p>
      </dgm:t>
    </dgm:pt>
    <dgm:pt modelId="{23AA9F55-DE51-4523-901E-621F2F274053}" type="parTrans" cxnId="{33736A81-4160-4C00-8D2C-F2EAA59B3EFB}">
      <dgm:prSet/>
      <dgm:spPr/>
      <dgm:t>
        <a:bodyPr/>
        <a:lstStyle/>
        <a:p>
          <a:endParaRPr lang="en-US"/>
        </a:p>
      </dgm:t>
    </dgm:pt>
    <dgm:pt modelId="{978234D6-7FF3-4086-99FE-3B0B29D60A72}" type="sibTrans" cxnId="{33736A81-4160-4C00-8D2C-F2EAA59B3EFB}">
      <dgm:prSet/>
      <dgm:spPr/>
      <dgm:t>
        <a:bodyPr/>
        <a:lstStyle/>
        <a:p>
          <a:endParaRPr lang="en-US"/>
        </a:p>
      </dgm:t>
    </dgm:pt>
    <dgm:pt modelId="{F3287F4C-1C8C-4D3D-ABF0-D6FCB19A874A}">
      <dgm:prSet/>
      <dgm:spPr/>
      <dgm:t>
        <a:bodyPr/>
        <a:lstStyle/>
        <a:p>
          <a:pPr>
            <a:lnSpc>
              <a:spcPct val="100000"/>
            </a:lnSpc>
          </a:pPr>
          <a:r>
            <a:rPr lang="en-US">
              <a:latin typeface="+mj-lt"/>
            </a:rPr>
            <a:t>What are the primary goals when containing the spill and initiating prompt removal actions?</a:t>
          </a:r>
        </a:p>
      </dgm:t>
    </dgm:pt>
    <dgm:pt modelId="{9510C2A5-2514-4FC4-BAFF-379C1C01BE24}" type="parTrans" cxnId="{87AC8ECE-25A6-44ED-AD62-A0D963678607}">
      <dgm:prSet/>
      <dgm:spPr/>
      <dgm:t>
        <a:bodyPr/>
        <a:lstStyle/>
        <a:p>
          <a:endParaRPr lang="en-US"/>
        </a:p>
      </dgm:t>
    </dgm:pt>
    <dgm:pt modelId="{0A463DBB-0D08-4211-A488-63C5A75BCDF5}" type="sibTrans" cxnId="{87AC8ECE-25A6-44ED-AD62-A0D963678607}">
      <dgm:prSet/>
      <dgm:spPr/>
      <dgm:t>
        <a:bodyPr/>
        <a:lstStyle/>
        <a:p>
          <a:endParaRPr lang="en-US"/>
        </a:p>
      </dgm:t>
    </dgm:pt>
    <dgm:pt modelId="{9BCE60D1-72BC-48D9-AFF2-948F838E7093}" type="pres">
      <dgm:prSet presAssocID="{891AB11C-7E2C-4D8A-8D0E-65A7219B91CD}" presName="root" presStyleCnt="0">
        <dgm:presLayoutVars>
          <dgm:dir/>
          <dgm:resizeHandles val="exact"/>
        </dgm:presLayoutVars>
      </dgm:prSet>
      <dgm:spPr/>
    </dgm:pt>
    <dgm:pt modelId="{C2F139C6-3BD8-44D3-931C-6A95532BC5DB}" type="pres">
      <dgm:prSet presAssocID="{F3287F4C-1C8C-4D3D-ABF0-D6FCB19A874A}" presName="compNode" presStyleCnt="0"/>
      <dgm:spPr/>
    </dgm:pt>
    <dgm:pt modelId="{D0656BF3-1377-4627-9246-AA8C4ADCD5A4}" type="pres">
      <dgm:prSet presAssocID="{F3287F4C-1C8C-4D3D-ABF0-D6FCB19A874A}" presName="bgRect" presStyleLbl="bgShp" presStyleIdx="0" presStyleCnt="2"/>
      <dgm:spPr/>
    </dgm:pt>
    <dgm:pt modelId="{1A401A7C-EAB1-4112-BFF7-4C3F069BF62B}" type="pres">
      <dgm:prSet presAssocID="{F3287F4C-1C8C-4D3D-ABF0-D6FCB19A874A}" presName="iconRect" presStyleLbl="node1" presStyleIdx="0" presStyleCnt="2"/>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Warning with solid fill"/>
        </a:ext>
      </dgm:extLst>
    </dgm:pt>
    <dgm:pt modelId="{9DB3427C-B272-498F-8675-39A47C9F106E}" type="pres">
      <dgm:prSet presAssocID="{F3287F4C-1C8C-4D3D-ABF0-D6FCB19A874A}" presName="spaceRect" presStyleCnt="0"/>
      <dgm:spPr/>
    </dgm:pt>
    <dgm:pt modelId="{A936A9EA-8417-47D2-80BA-7399CB4EBB38}" type="pres">
      <dgm:prSet presAssocID="{F3287F4C-1C8C-4D3D-ABF0-D6FCB19A874A}" presName="parTx" presStyleLbl="revTx" presStyleIdx="0" presStyleCnt="2">
        <dgm:presLayoutVars>
          <dgm:chMax val="0"/>
          <dgm:chPref val="0"/>
        </dgm:presLayoutVars>
      </dgm:prSet>
      <dgm:spPr/>
    </dgm:pt>
    <dgm:pt modelId="{1F6534CF-A237-46C3-91BD-4B1A79AD2DB1}" type="pres">
      <dgm:prSet presAssocID="{0A463DBB-0D08-4211-A488-63C5A75BCDF5}" presName="sibTrans" presStyleCnt="0"/>
      <dgm:spPr/>
    </dgm:pt>
    <dgm:pt modelId="{0B65590A-3DEE-4BEB-A193-CA94B292ED96}" type="pres">
      <dgm:prSet presAssocID="{FF99BBC0-8CD7-4552-9585-F31F1C25D754}" presName="compNode" presStyleCnt="0"/>
      <dgm:spPr/>
    </dgm:pt>
    <dgm:pt modelId="{65E5E327-13AB-4364-BDA0-68914ED6DA68}" type="pres">
      <dgm:prSet presAssocID="{FF99BBC0-8CD7-4552-9585-F31F1C25D754}" presName="bgRect" presStyleLbl="bgShp" presStyleIdx="1" presStyleCnt="2"/>
      <dgm:spPr/>
    </dgm:pt>
    <dgm:pt modelId="{9B9832F8-89F2-4CA4-8EE6-0C4D018C4AE9}" type="pres">
      <dgm:prSet presAssocID="{FF99BBC0-8CD7-4552-9585-F31F1C25D754}" presName="iconRect" presStyleLbl="node1" presStyleIdx="1" presStyleCnt="2"/>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Help with solid fill"/>
        </a:ext>
      </dgm:extLst>
    </dgm:pt>
    <dgm:pt modelId="{BC78C81E-2E47-43C7-AFB6-5D630F9BAB2E}" type="pres">
      <dgm:prSet presAssocID="{FF99BBC0-8CD7-4552-9585-F31F1C25D754}" presName="spaceRect" presStyleCnt="0"/>
      <dgm:spPr/>
    </dgm:pt>
    <dgm:pt modelId="{CA610082-DE43-4FAF-A927-93FF5651DAFE}" type="pres">
      <dgm:prSet presAssocID="{FF99BBC0-8CD7-4552-9585-F31F1C25D754}" presName="parTx" presStyleLbl="revTx" presStyleIdx="1" presStyleCnt="2">
        <dgm:presLayoutVars>
          <dgm:chMax val="0"/>
          <dgm:chPref val="0"/>
        </dgm:presLayoutVars>
      </dgm:prSet>
      <dgm:spPr/>
    </dgm:pt>
  </dgm:ptLst>
  <dgm:cxnLst>
    <dgm:cxn modelId="{64A38A0F-3D01-404F-BB87-3B6697437543}" type="presOf" srcId="{F3287F4C-1C8C-4D3D-ABF0-D6FCB19A874A}" destId="{A936A9EA-8417-47D2-80BA-7399CB4EBB38}" srcOrd="0" destOrd="0" presId="urn:microsoft.com/office/officeart/2018/2/layout/IconVerticalSolidList"/>
    <dgm:cxn modelId="{2C91B080-7F27-4ACA-9302-653F5582D6A1}" type="presOf" srcId="{FF99BBC0-8CD7-4552-9585-F31F1C25D754}" destId="{CA610082-DE43-4FAF-A927-93FF5651DAFE}" srcOrd="0" destOrd="0" presId="urn:microsoft.com/office/officeart/2018/2/layout/IconVerticalSolidList"/>
    <dgm:cxn modelId="{33736A81-4160-4C00-8D2C-F2EAA59B3EFB}" srcId="{891AB11C-7E2C-4D8A-8D0E-65A7219B91CD}" destId="{FF99BBC0-8CD7-4552-9585-F31F1C25D754}" srcOrd="1" destOrd="0" parTransId="{23AA9F55-DE51-4523-901E-621F2F274053}" sibTransId="{978234D6-7FF3-4086-99FE-3B0B29D60A72}"/>
    <dgm:cxn modelId="{87AC8ECE-25A6-44ED-AD62-A0D963678607}" srcId="{891AB11C-7E2C-4D8A-8D0E-65A7219B91CD}" destId="{F3287F4C-1C8C-4D3D-ABF0-D6FCB19A874A}" srcOrd="0" destOrd="0" parTransId="{9510C2A5-2514-4FC4-BAFF-379C1C01BE24}" sibTransId="{0A463DBB-0D08-4211-A488-63C5A75BCDF5}"/>
    <dgm:cxn modelId="{8F51D9DE-1650-4B7E-9776-DF378DAF2E3B}" type="presOf" srcId="{891AB11C-7E2C-4D8A-8D0E-65A7219B91CD}" destId="{9BCE60D1-72BC-48D9-AFF2-948F838E7093}" srcOrd="0" destOrd="0" presId="urn:microsoft.com/office/officeart/2018/2/layout/IconVerticalSolidList"/>
    <dgm:cxn modelId="{12082F7A-F09D-46BB-92BA-3C2E6F6259A7}" type="presParOf" srcId="{9BCE60D1-72BC-48D9-AFF2-948F838E7093}" destId="{C2F139C6-3BD8-44D3-931C-6A95532BC5DB}" srcOrd="0" destOrd="0" presId="urn:microsoft.com/office/officeart/2018/2/layout/IconVerticalSolidList"/>
    <dgm:cxn modelId="{DE8B556B-B281-4F5F-9492-716E94F34B01}" type="presParOf" srcId="{C2F139C6-3BD8-44D3-931C-6A95532BC5DB}" destId="{D0656BF3-1377-4627-9246-AA8C4ADCD5A4}" srcOrd="0" destOrd="0" presId="urn:microsoft.com/office/officeart/2018/2/layout/IconVerticalSolidList"/>
    <dgm:cxn modelId="{83C20139-B20C-4350-8EF7-482E09A77F99}" type="presParOf" srcId="{C2F139C6-3BD8-44D3-931C-6A95532BC5DB}" destId="{1A401A7C-EAB1-4112-BFF7-4C3F069BF62B}" srcOrd="1" destOrd="0" presId="urn:microsoft.com/office/officeart/2018/2/layout/IconVerticalSolidList"/>
    <dgm:cxn modelId="{A31BF0D6-20B4-414C-8976-BA89B04CF0EB}" type="presParOf" srcId="{C2F139C6-3BD8-44D3-931C-6A95532BC5DB}" destId="{9DB3427C-B272-498F-8675-39A47C9F106E}" srcOrd="2" destOrd="0" presId="urn:microsoft.com/office/officeart/2018/2/layout/IconVerticalSolidList"/>
    <dgm:cxn modelId="{568787D2-F6BC-4558-BD3C-FB9BC25E7D0E}" type="presParOf" srcId="{C2F139C6-3BD8-44D3-931C-6A95532BC5DB}" destId="{A936A9EA-8417-47D2-80BA-7399CB4EBB38}" srcOrd="3" destOrd="0" presId="urn:microsoft.com/office/officeart/2018/2/layout/IconVerticalSolidList"/>
    <dgm:cxn modelId="{B40A6166-13B2-416E-878A-2D0B8855DF08}" type="presParOf" srcId="{9BCE60D1-72BC-48D9-AFF2-948F838E7093}" destId="{1F6534CF-A237-46C3-91BD-4B1A79AD2DB1}" srcOrd="1" destOrd="0" presId="urn:microsoft.com/office/officeart/2018/2/layout/IconVerticalSolidList"/>
    <dgm:cxn modelId="{FE4C7D44-72E6-4848-838C-E693D674C620}" type="presParOf" srcId="{9BCE60D1-72BC-48D9-AFF2-948F838E7093}" destId="{0B65590A-3DEE-4BEB-A193-CA94B292ED96}" srcOrd="2" destOrd="0" presId="urn:microsoft.com/office/officeart/2018/2/layout/IconVerticalSolidList"/>
    <dgm:cxn modelId="{F897C5AB-C6DC-4BE2-9BCB-CEFABD3C6692}" type="presParOf" srcId="{0B65590A-3DEE-4BEB-A193-CA94B292ED96}" destId="{65E5E327-13AB-4364-BDA0-68914ED6DA68}" srcOrd="0" destOrd="0" presId="urn:microsoft.com/office/officeart/2018/2/layout/IconVerticalSolidList"/>
    <dgm:cxn modelId="{6C58F2B8-48EF-4B4F-A093-1BA4759C29AC}" type="presParOf" srcId="{0B65590A-3DEE-4BEB-A193-CA94B292ED96}" destId="{9B9832F8-89F2-4CA4-8EE6-0C4D018C4AE9}" srcOrd="1" destOrd="0" presId="urn:microsoft.com/office/officeart/2018/2/layout/IconVerticalSolidList"/>
    <dgm:cxn modelId="{74F8F1E4-3666-4723-8A5D-746F4BA8B038}" type="presParOf" srcId="{0B65590A-3DEE-4BEB-A193-CA94B292ED96}" destId="{BC78C81E-2E47-43C7-AFB6-5D630F9BAB2E}" srcOrd="2" destOrd="0" presId="urn:microsoft.com/office/officeart/2018/2/layout/IconVerticalSolidList"/>
    <dgm:cxn modelId="{885AC344-2529-4B2C-AC9C-430817A081A6}" type="presParOf" srcId="{0B65590A-3DEE-4BEB-A193-CA94B292ED96}" destId="{CA610082-DE43-4FAF-A927-93FF5651DAF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91AB11C-7E2C-4D8A-8D0E-65A7219B91C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FF99BBC0-8CD7-4552-9585-F31F1C25D754}">
      <dgm:prSet/>
      <dgm:spPr/>
      <dgm:t>
        <a:bodyPr/>
        <a:lstStyle/>
        <a:p>
          <a:pPr>
            <a:lnSpc>
              <a:spcPct val="100000"/>
            </a:lnSpc>
          </a:pPr>
          <a:r>
            <a:rPr lang="en-US" b="0">
              <a:latin typeface="+mj-lt"/>
            </a:rPr>
            <a:t>What do you have in your spill trailers, and is that adequate for a small spill? A worst-case discharge?</a:t>
          </a:r>
        </a:p>
      </dgm:t>
    </dgm:pt>
    <dgm:pt modelId="{23AA9F55-DE51-4523-901E-621F2F274053}" type="parTrans" cxnId="{33736A81-4160-4C00-8D2C-F2EAA59B3EFB}">
      <dgm:prSet/>
      <dgm:spPr/>
      <dgm:t>
        <a:bodyPr/>
        <a:lstStyle/>
        <a:p>
          <a:endParaRPr lang="en-US"/>
        </a:p>
      </dgm:t>
    </dgm:pt>
    <dgm:pt modelId="{978234D6-7FF3-4086-99FE-3B0B29D60A72}" type="sibTrans" cxnId="{33736A81-4160-4C00-8D2C-F2EAA59B3EFB}">
      <dgm:prSet/>
      <dgm:spPr/>
      <dgm:t>
        <a:bodyPr/>
        <a:lstStyle/>
        <a:p>
          <a:endParaRPr lang="en-US"/>
        </a:p>
      </dgm:t>
    </dgm:pt>
    <dgm:pt modelId="{F3287F4C-1C8C-4D3D-ABF0-D6FCB19A874A}">
      <dgm:prSet/>
      <dgm:spPr/>
      <dgm:t>
        <a:bodyPr/>
        <a:lstStyle/>
        <a:p>
          <a:pPr>
            <a:lnSpc>
              <a:spcPct val="100000"/>
            </a:lnSpc>
          </a:pPr>
          <a:r>
            <a:rPr lang="en-US">
              <a:latin typeface="+mj-lt"/>
            </a:rPr>
            <a:t>What are the primary goals when containing the spill and initiating prompt removal actions?</a:t>
          </a:r>
        </a:p>
      </dgm:t>
    </dgm:pt>
    <dgm:pt modelId="{9510C2A5-2514-4FC4-BAFF-379C1C01BE24}" type="parTrans" cxnId="{87AC8ECE-25A6-44ED-AD62-A0D963678607}">
      <dgm:prSet/>
      <dgm:spPr/>
      <dgm:t>
        <a:bodyPr/>
        <a:lstStyle/>
        <a:p>
          <a:endParaRPr lang="en-US"/>
        </a:p>
      </dgm:t>
    </dgm:pt>
    <dgm:pt modelId="{0A463DBB-0D08-4211-A488-63C5A75BCDF5}" type="sibTrans" cxnId="{87AC8ECE-25A6-44ED-AD62-A0D963678607}">
      <dgm:prSet/>
      <dgm:spPr/>
      <dgm:t>
        <a:bodyPr/>
        <a:lstStyle/>
        <a:p>
          <a:endParaRPr lang="en-US"/>
        </a:p>
      </dgm:t>
    </dgm:pt>
    <dgm:pt modelId="{9BCE60D1-72BC-48D9-AFF2-948F838E7093}" type="pres">
      <dgm:prSet presAssocID="{891AB11C-7E2C-4D8A-8D0E-65A7219B91CD}" presName="root" presStyleCnt="0">
        <dgm:presLayoutVars>
          <dgm:dir/>
          <dgm:resizeHandles val="exact"/>
        </dgm:presLayoutVars>
      </dgm:prSet>
      <dgm:spPr/>
    </dgm:pt>
    <dgm:pt modelId="{C2F139C6-3BD8-44D3-931C-6A95532BC5DB}" type="pres">
      <dgm:prSet presAssocID="{F3287F4C-1C8C-4D3D-ABF0-D6FCB19A874A}" presName="compNode" presStyleCnt="0"/>
      <dgm:spPr/>
    </dgm:pt>
    <dgm:pt modelId="{D0656BF3-1377-4627-9246-AA8C4ADCD5A4}" type="pres">
      <dgm:prSet presAssocID="{F3287F4C-1C8C-4D3D-ABF0-D6FCB19A874A}" presName="bgRect" presStyleLbl="bgShp" presStyleIdx="0" presStyleCnt="2"/>
      <dgm:spPr/>
    </dgm:pt>
    <dgm:pt modelId="{1A401A7C-EAB1-4112-BFF7-4C3F069BF62B}" type="pres">
      <dgm:prSet presAssocID="{F3287F4C-1C8C-4D3D-ABF0-D6FCB19A874A}" presName="iconRect" presStyleLbl="node1" presStyleIdx="0" presStyleCnt="2"/>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Warning with solid fill"/>
        </a:ext>
      </dgm:extLst>
    </dgm:pt>
    <dgm:pt modelId="{9DB3427C-B272-498F-8675-39A47C9F106E}" type="pres">
      <dgm:prSet presAssocID="{F3287F4C-1C8C-4D3D-ABF0-D6FCB19A874A}" presName="spaceRect" presStyleCnt="0"/>
      <dgm:spPr/>
    </dgm:pt>
    <dgm:pt modelId="{A936A9EA-8417-47D2-80BA-7399CB4EBB38}" type="pres">
      <dgm:prSet presAssocID="{F3287F4C-1C8C-4D3D-ABF0-D6FCB19A874A}" presName="parTx" presStyleLbl="revTx" presStyleIdx="0" presStyleCnt="2">
        <dgm:presLayoutVars>
          <dgm:chMax val="0"/>
          <dgm:chPref val="0"/>
        </dgm:presLayoutVars>
      </dgm:prSet>
      <dgm:spPr/>
    </dgm:pt>
    <dgm:pt modelId="{1F6534CF-A237-46C3-91BD-4B1A79AD2DB1}" type="pres">
      <dgm:prSet presAssocID="{0A463DBB-0D08-4211-A488-63C5A75BCDF5}" presName="sibTrans" presStyleCnt="0"/>
      <dgm:spPr/>
    </dgm:pt>
    <dgm:pt modelId="{0B65590A-3DEE-4BEB-A193-CA94B292ED96}" type="pres">
      <dgm:prSet presAssocID="{FF99BBC0-8CD7-4552-9585-F31F1C25D754}" presName="compNode" presStyleCnt="0"/>
      <dgm:spPr/>
    </dgm:pt>
    <dgm:pt modelId="{65E5E327-13AB-4364-BDA0-68914ED6DA68}" type="pres">
      <dgm:prSet presAssocID="{FF99BBC0-8CD7-4552-9585-F31F1C25D754}" presName="bgRect" presStyleLbl="bgShp" presStyleIdx="1" presStyleCnt="2"/>
      <dgm:spPr/>
    </dgm:pt>
    <dgm:pt modelId="{9B9832F8-89F2-4CA4-8EE6-0C4D018C4AE9}" type="pres">
      <dgm:prSet presAssocID="{FF99BBC0-8CD7-4552-9585-F31F1C25D754}" presName="iconRect" presStyleLbl="node1" presStyleIdx="1" presStyleCnt="2"/>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Help with solid fill"/>
        </a:ext>
      </dgm:extLst>
    </dgm:pt>
    <dgm:pt modelId="{BC78C81E-2E47-43C7-AFB6-5D630F9BAB2E}" type="pres">
      <dgm:prSet presAssocID="{FF99BBC0-8CD7-4552-9585-F31F1C25D754}" presName="spaceRect" presStyleCnt="0"/>
      <dgm:spPr/>
    </dgm:pt>
    <dgm:pt modelId="{CA610082-DE43-4FAF-A927-93FF5651DAFE}" type="pres">
      <dgm:prSet presAssocID="{FF99BBC0-8CD7-4552-9585-F31F1C25D754}" presName="parTx" presStyleLbl="revTx" presStyleIdx="1" presStyleCnt="2">
        <dgm:presLayoutVars>
          <dgm:chMax val="0"/>
          <dgm:chPref val="0"/>
        </dgm:presLayoutVars>
      </dgm:prSet>
      <dgm:spPr/>
    </dgm:pt>
  </dgm:ptLst>
  <dgm:cxnLst>
    <dgm:cxn modelId="{64A38A0F-3D01-404F-BB87-3B6697437543}" type="presOf" srcId="{F3287F4C-1C8C-4D3D-ABF0-D6FCB19A874A}" destId="{A936A9EA-8417-47D2-80BA-7399CB4EBB38}" srcOrd="0" destOrd="0" presId="urn:microsoft.com/office/officeart/2018/2/layout/IconVerticalSolidList"/>
    <dgm:cxn modelId="{2C91B080-7F27-4ACA-9302-653F5582D6A1}" type="presOf" srcId="{FF99BBC0-8CD7-4552-9585-F31F1C25D754}" destId="{CA610082-DE43-4FAF-A927-93FF5651DAFE}" srcOrd="0" destOrd="0" presId="urn:microsoft.com/office/officeart/2018/2/layout/IconVerticalSolidList"/>
    <dgm:cxn modelId="{33736A81-4160-4C00-8D2C-F2EAA59B3EFB}" srcId="{891AB11C-7E2C-4D8A-8D0E-65A7219B91CD}" destId="{FF99BBC0-8CD7-4552-9585-F31F1C25D754}" srcOrd="1" destOrd="0" parTransId="{23AA9F55-DE51-4523-901E-621F2F274053}" sibTransId="{978234D6-7FF3-4086-99FE-3B0B29D60A72}"/>
    <dgm:cxn modelId="{87AC8ECE-25A6-44ED-AD62-A0D963678607}" srcId="{891AB11C-7E2C-4D8A-8D0E-65A7219B91CD}" destId="{F3287F4C-1C8C-4D3D-ABF0-D6FCB19A874A}" srcOrd="0" destOrd="0" parTransId="{9510C2A5-2514-4FC4-BAFF-379C1C01BE24}" sibTransId="{0A463DBB-0D08-4211-A488-63C5A75BCDF5}"/>
    <dgm:cxn modelId="{8F51D9DE-1650-4B7E-9776-DF378DAF2E3B}" type="presOf" srcId="{891AB11C-7E2C-4D8A-8D0E-65A7219B91CD}" destId="{9BCE60D1-72BC-48D9-AFF2-948F838E7093}" srcOrd="0" destOrd="0" presId="urn:microsoft.com/office/officeart/2018/2/layout/IconVerticalSolidList"/>
    <dgm:cxn modelId="{12082F7A-F09D-46BB-92BA-3C2E6F6259A7}" type="presParOf" srcId="{9BCE60D1-72BC-48D9-AFF2-948F838E7093}" destId="{C2F139C6-3BD8-44D3-931C-6A95532BC5DB}" srcOrd="0" destOrd="0" presId="urn:microsoft.com/office/officeart/2018/2/layout/IconVerticalSolidList"/>
    <dgm:cxn modelId="{DE8B556B-B281-4F5F-9492-716E94F34B01}" type="presParOf" srcId="{C2F139C6-3BD8-44D3-931C-6A95532BC5DB}" destId="{D0656BF3-1377-4627-9246-AA8C4ADCD5A4}" srcOrd="0" destOrd="0" presId="urn:microsoft.com/office/officeart/2018/2/layout/IconVerticalSolidList"/>
    <dgm:cxn modelId="{83C20139-B20C-4350-8EF7-482E09A77F99}" type="presParOf" srcId="{C2F139C6-3BD8-44D3-931C-6A95532BC5DB}" destId="{1A401A7C-EAB1-4112-BFF7-4C3F069BF62B}" srcOrd="1" destOrd="0" presId="urn:microsoft.com/office/officeart/2018/2/layout/IconVerticalSolidList"/>
    <dgm:cxn modelId="{A31BF0D6-20B4-414C-8976-BA89B04CF0EB}" type="presParOf" srcId="{C2F139C6-3BD8-44D3-931C-6A95532BC5DB}" destId="{9DB3427C-B272-498F-8675-39A47C9F106E}" srcOrd="2" destOrd="0" presId="urn:microsoft.com/office/officeart/2018/2/layout/IconVerticalSolidList"/>
    <dgm:cxn modelId="{568787D2-F6BC-4558-BD3C-FB9BC25E7D0E}" type="presParOf" srcId="{C2F139C6-3BD8-44D3-931C-6A95532BC5DB}" destId="{A936A9EA-8417-47D2-80BA-7399CB4EBB38}" srcOrd="3" destOrd="0" presId="urn:microsoft.com/office/officeart/2018/2/layout/IconVerticalSolidList"/>
    <dgm:cxn modelId="{B40A6166-13B2-416E-878A-2D0B8855DF08}" type="presParOf" srcId="{9BCE60D1-72BC-48D9-AFF2-948F838E7093}" destId="{1F6534CF-A237-46C3-91BD-4B1A79AD2DB1}" srcOrd="1" destOrd="0" presId="urn:microsoft.com/office/officeart/2018/2/layout/IconVerticalSolidList"/>
    <dgm:cxn modelId="{FE4C7D44-72E6-4848-838C-E693D674C620}" type="presParOf" srcId="{9BCE60D1-72BC-48D9-AFF2-948F838E7093}" destId="{0B65590A-3DEE-4BEB-A193-CA94B292ED96}" srcOrd="2" destOrd="0" presId="urn:microsoft.com/office/officeart/2018/2/layout/IconVerticalSolidList"/>
    <dgm:cxn modelId="{F897C5AB-C6DC-4BE2-9BCB-CEFABD3C6692}" type="presParOf" srcId="{0B65590A-3DEE-4BEB-A193-CA94B292ED96}" destId="{65E5E327-13AB-4364-BDA0-68914ED6DA68}" srcOrd="0" destOrd="0" presId="urn:microsoft.com/office/officeart/2018/2/layout/IconVerticalSolidList"/>
    <dgm:cxn modelId="{6C58F2B8-48EF-4B4F-A093-1BA4759C29AC}" type="presParOf" srcId="{0B65590A-3DEE-4BEB-A193-CA94B292ED96}" destId="{9B9832F8-89F2-4CA4-8EE6-0C4D018C4AE9}" srcOrd="1" destOrd="0" presId="urn:microsoft.com/office/officeart/2018/2/layout/IconVerticalSolidList"/>
    <dgm:cxn modelId="{74F8F1E4-3666-4723-8A5D-746F4BA8B038}" type="presParOf" srcId="{0B65590A-3DEE-4BEB-A193-CA94B292ED96}" destId="{BC78C81E-2E47-43C7-AFB6-5D630F9BAB2E}" srcOrd="2" destOrd="0" presId="urn:microsoft.com/office/officeart/2018/2/layout/IconVerticalSolidList"/>
    <dgm:cxn modelId="{885AC344-2529-4B2C-AC9C-430817A081A6}" type="presParOf" srcId="{0B65590A-3DEE-4BEB-A193-CA94B292ED96}" destId="{CA610082-DE43-4FAF-A927-93FF5651DAF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91AB11C-7E2C-4D8A-8D0E-65A7219B91C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1E8D3F8-8B12-44CA-9601-49B6F3389540}">
      <dgm:prSet/>
      <dgm:spPr/>
      <dgm:t>
        <a:bodyPr/>
        <a:lstStyle/>
        <a:p>
          <a:pPr>
            <a:lnSpc>
              <a:spcPct val="100000"/>
            </a:lnSpc>
          </a:pPr>
          <a:r>
            <a:rPr lang="en-US"/>
            <a:t>How do you scale up a response?  Have you ever trained on how that works logistically?</a:t>
          </a:r>
        </a:p>
      </dgm:t>
    </dgm:pt>
    <dgm:pt modelId="{685A42C8-3521-4039-8F09-8914D09630B1}" type="parTrans" cxnId="{0ABEA306-B678-4259-87A2-FD8ADCC0CA41}">
      <dgm:prSet/>
      <dgm:spPr/>
      <dgm:t>
        <a:bodyPr/>
        <a:lstStyle/>
        <a:p>
          <a:endParaRPr lang="en-US"/>
        </a:p>
      </dgm:t>
    </dgm:pt>
    <dgm:pt modelId="{C82A7E5F-D67C-4563-8B22-510C23BFF4A9}" type="sibTrans" cxnId="{0ABEA306-B678-4259-87A2-FD8ADCC0CA41}">
      <dgm:prSet/>
      <dgm:spPr/>
      <dgm:t>
        <a:bodyPr/>
        <a:lstStyle/>
        <a:p>
          <a:endParaRPr lang="en-US"/>
        </a:p>
      </dgm:t>
    </dgm:pt>
    <dgm:pt modelId="{FF99BBC0-8CD7-4552-9585-F31F1C25D754}">
      <dgm:prSet/>
      <dgm:spPr/>
      <dgm:t>
        <a:bodyPr/>
        <a:lstStyle/>
        <a:p>
          <a:pPr>
            <a:lnSpc>
              <a:spcPct val="100000"/>
            </a:lnSpc>
          </a:pPr>
          <a:r>
            <a:rPr lang="en-US"/>
            <a:t>In a worst-case spill, how would you provide oversight to contractors?</a:t>
          </a:r>
        </a:p>
      </dgm:t>
    </dgm:pt>
    <dgm:pt modelId="{23AA9F55-DE51-4523-901E-621F2F274053}" type="parTrans" cxnId="{33736A81-4160-4C00-8D2C-F2EAA59B3EFB}">
      <dgm:prSet/>
      <dgm:spPr/>
      <dgm:t>
        <a:bodyPr/>
        <a:lstStyle/>
        <a:p>
          <a:endParaRPr lang="en-US"/>
        </a:p>
      </dgm:t>
    </dgm:pt>
    <dgm:pt modelId="{978234D6-7FF3-4086-99FE-3B0B29D60A72}" type="sibTrans" cxnId="{33736A81-4160-4C00-8D2C-F2EAA59B3EFB}">
      <dgm:prSet/>
      <dgm:spPr/>
      <dgm:t>
        <a:bodyPr/>
        <a:lstStyle/>
        <a:p>
          <a:endParaRPr lang="en-US"/>
        </a:p>
      </dgm:t>
    </dgm:pt>
    <dgm:pt modelId="{F3287F4C-1C8C-4D3D-ABF0-D6FCB19A874A}">
      <dgm:prSet/>
      <dgm:spPr/>
      <dgm:t>
        <a:bodyPr/>
        <a:lstStyle/>
        <a:p>
          <a:pPr>
            <a:lnSpc>
              <a:spcPct val="100000"/>
            </a:lnSpc>
          </a:pPr>
          <a:r>
            <a:rPr lang="en-US"/>
            <a:t>What role does an OSRO, Co-op, local agencies, etc. play in your spill plans?</a:t>
          </a:r>
        </a:p>
      </dgm:t>
    </dgm:pt>
    <dgm:pt modelId="{9510C2A5-2514-4FC4-BAFF-379C1C01BE24}" type="parTrans" cxnId="{87AC8ECE-25A6-44ED-AD62-A0D963678607}">
      <dgm:prSet/>
      <dgm:spPr/>
      <dgm:t>
        <a:bodyPr/>
        <a:lstStyle/>
        <a:p>
          <a:endParaRPr lang="en-US"/>
        </a:p>
      </dgm:t>
    </dgm:pt>
    <dgm:pt modelId="{0A463DBB-0D08-4211-A488-63C5A75BCDF5}" type="sibTrans" cxnId="{87AC8ECE-25A6-44ED-AD62-A0D963678607}">
      <dgm:prSet/>
      <dgm:spPr/>
      <dgm:t>
        <a:bodyPr/>
        <a:lstStyle/>
        <a:p>
          <a:endParaRPr lang="en-US"/>
        </a:p>
      </dgm:t>
    </dgm:pt>
    <dgm:pt modelId="{9BCE60D1-72BC-48D9-AFF2-948F838E7093}" type="pres">
      <dgm:prSet presAssocID="{891AB11C-7E2C-4D8A-8D0E-65A7219B91CD}" presName="root" presStyleCnt="0">
        <dgm:presLayoutVars>
          <dgm:dir/>
          <dgm:resizeHandles val="exact"/>
        </dgm:presLayoutVars>
      </dgm:prSet>
      <dgm:spPr/>
    </dgm:pt>
    <dgm:pt modelId="{C2F139C6-3BD8-44D3-931C-6A95532BC5DB}" type="pres">
      <dgm:prSet presAssocID="{F3287F4C-1C8C-4D3D-ABF0-D6FCB19A874A}" presName="compNode" presStyleCnt="0"/>
      <dgm:spPr/>
    </dgm:pt>
    <dgm:pt modelId="{D0656BF3-1377-4627-9246-AA8C4ADCD5A4}" type="pres">
      <dgm:prSet presAssocID="{F3287F4C-1C8C-4D3D-ABF0-D6FCB19A874A}" presName="bgRect" presStyleLbl="bgShp" presStyleIdx="0" presStyleCnt="3"/>
      <dgm:spPr/>
    </dgm:pt>
    <dgm:pt modelId="{1A401A7C-EAB1-4112-BFF7-4C3F069BF62B}" type="pres">
      <dgm:prSet presAssocID="{F3287F4C-1C8C-4D3D-ABF0-D6FCB19A874A}"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Questions outline"/>
        </a:ext>
      </dgm:extLst>
    </dgm:pt>
    <dgm:pt modelId="{9DB3427C-B272-498F-8675-39A47C9F106E}" type="pres">
      <dgm:prSet presAssocID="{F3287F4C-1C8C-4D3D-ABF0-D6FCB19A874A}" presName="spaceRect" presStyleCnt="0"/>
      <dgm:spPr/>
    </dgm:pt>
    <dgm:pt modelId="{A936A9EA-8417-47D2-80BA-7399CB4EBB38}" type="pres">
      <dgm:prSet presAssocID="{F3287F4C-1C8C-4D3D-ABF0-D6FCB19A874A}" presName="parTx" presStyleLbl="revTx" presStyleIdx="0" presStyleCnt="3">
        <dgm:presLayoutVars>
          <dgm:chMax val="0"/>
          <dgm:chPref val="0"/>
        </dgm:presLayoutVars>
      </dgm:prSet>
      <dgm:spPr/>
    </dgm:pt>
    <dgm:pt modelId="{1F6534CF-A237-46C3-91BD-4B1A79AD2DB1}" type="pres">
      <dgm:prSet presAssocID="{0A463DBB-0D08-4211-A488-63C5A75BCDF5}" presName="sibTrans" presStyleCnt="0"/>
      <dgm:spPr/>
    </dgm:pt>
    <dgm:pt modelId="{81635B8E-90F5-433A-90A3-C2C2ECC7A212}" type="pres">
      <dgm:prSet presAssocID="{61E8D3F8-8B12-44CA-9601-49B6F3389540}" presName="compNode" presStyleCnt="0"/>
      <dgm:spPr/>
    </dgm:pt>
    <dgm:pt modelId="{D3CDDD3B-40E8-40D7-A13A-ACB14928F5DB}" type="pres">
      <dgm:prSet presAssocID="{61E8D3F8-8B12-44CA-9601-49B6F3389540}" presName="bgRect" presStyleLbl="bgShp" presStyleIdx="1" presStyleCnt="3"/>
      <dgm:spPr/>
    </dgm:pt>
    <dgm:pt modelId="{8DFCB332-67EE-4EAF-A07C-A6388192BD72}" type="pres">
      <dgm:prSet presAssocID="{61E8D3F8-8B12-44CA-9601-49B6F3389540}"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Business Growth outline"/>
        </a:ext>
      </dgm:extLst>
    </dgm:pt>
    <dgm:pt modelId="{210FF7A1-959B-4744-8ACD-52892A8E311D}" type="pres">
      <dgm:prSet presAssocID="{61E8D3F8-8B12-44CA-9601-49B6F3389540}" presName="spaceRect" presStyleCnt="0"/>
      <dgm:spPr/>
    </dgm:pt>
    <dgm:pt modelId="{289C4AA7-3CD1-45AE-AC47-9EA8A7E097D4}" type="pres">
      <dgm:prSet presAssocID="{61E8D3F8-8B12-44CA-9601-49B6F3389540}" presName="parTx" presStyleLbl="revTx" presStyleIdx="1" presStyleCnt="3">
        <dgm:presLayoutVars>
          <dgm:chMax val="0"/>
          <dgm:chPref val="0"/>
        </dgm:presLayoutVars>
      </dgm:prSet>
      <dgm:spPr/>
    </dgm:pt>
    <dgm:pt modelId="{13537257-A986-4BA8-9A86-59DFAF1F126F}" type="pres">
      <dgm:prSet presAssocID="{C82A7E5F-D67C-4563-8B22-510C23BFF4A9}" presName="sibTrans" presStyleCnt="0"/>
      <dgm:spPr/>
    </dgm:pt>
    <dgm:pt modelId="{0B65590A-3DEE-4BEB-A193-CA94B292ED96}" type="pres">
      <dgm:prSet presAssocID="{FF99BBC0-8CD7-4552-9585-F31F1C25D754}" presName="compNode" presStyleCnt="0"/>
      <dgm:spPr/>
    </dgm:pt>
    <dgm:pt modelId="{65E5E327-13AB-4364-BDA0-68914ED6DA68}" type="pres">
      <dgm:prSet presAssocID="{FF99BBC0-8CD7-4552-9585-F31F1C25D754}" presName="bgRect" presStyleLbl="bgShp" presStyleIdx="2" presStyleCnt="3"/>
      <dgm:spPr/>
    </dgm:pt>
    <dgm:pt modelId="{9B9832F8-89F2-4CA4-8EE6-0C4D018C4AE9}" type="pres">
      <dgm:prSet presAssocID="{FF99BBC0-8CD7-4552-9585-F31F1C25D754}"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Help with solid fill"/>
        </a:ext>
      </dgm:extLst>
    </dgm:pt>
    <dgm:pt modelId="{BC78C81E-2E47-43C7-AFB6-5D630F9BAB2E}" type="pres">
      <dgm:prSet presAssocID="{FF99BBC0-8CD7-4552-9585-F31F1C25D754}" presName="spaceRect" presStyleCnt="0"/>
      <dgm:spPr/>
    </dgm:pt>
    <dgm:pt modelId="{CA610082-DE43-4FAF-A927-93FF5651DAFE}" type="pres">
      <dgm:prSet presAssocID="{FF99BBC0-8CD7-4552-9585-F31F1C25D754}" presName="parTx" presStyleLbl="revTx" presStyleIdx="2" presStyleCnt="3">
        <dgm:presLayoutVars>
          <dgm:chMax val="0"/>
          <dgm:chPref val="0"/>
        </dgm:presLayoutVars>
      </dgm:prSet>
      <dgm:spPr/>
    </dgm:pt>
  </dgm:ptLst>
  <dgm:cxnLst>
    <dgm:cxn modelId="{0ABEA306-B678-4259-87A2-FD8ADCC0CA41}" srcId="{891AB11C-7E2C-4D8A-8D0E-65A7219B91CD}" destId="{61E8D3F8-8B12-44CA-9601-49B6F3389540}" srcOrd="1" destOrd="0" parTransId="{685A42C8-3521-4039-8F09-8914D09630B1}" sibTransId="{C82A7E5F-D67C-4563-8B22-510C23BFF4A9}"/>
    <dgm:cxn modelId="{F3D3BA0A-CB5C-410A-B2CC-DB87B98F03E2}" type="presOf" srcId="{FF99BBC0-8CD7-4552-9585-F31F1C25D754}" destId="{CA610082-DE43-4FAF-A927-93FF5651DAFE}" srcOrd="0" destOrd="0" presId="urn:microsoft.com/office/officeart/2018/2/layout/IconVerticalSolidList"/>
    <dgm:cxn modelId="{7BC8F844-8996-4FE5-B9ED-D03DD5B3D05C}" type="presOf" srcId="{61E8D3F8-8B12-44CA-9601-49B6F3389540}" destId="{289C4AA7-3CD1-45AE-AC47-9EA8A7E097D4}" srcOrd="0" destOrd="0" presId="urn:microsoft.com/office/officeart/2018/2/layout/IconVerticalSolidList"/>
    <dgm:cxn modelId="{33736A81-4160-4C00-8D2C-F2EAA59B3EFB}" srcId="{891AB11C-7E2C-4D8A-8D0E-65A7219B91CD}" destId="{FF99BBC0-8CD7-4552-9585-F31F1C25D754}" srcOrd="2" destOrd="0" parTransId="{23AA9F55-DE51-4523-901E-621F2F274053}" sibTransId="{978234D6-7FF3-4086-99FE-3B0B29D60A72}"/>
    <dgm:cxn modelId="{49DACD9B-1FA2-414A-8618-9448AEF4E06E}" type="presOf" srcId="{F3287F4C-1C8C-4D3D-ABF0-D6FCB19A874A}" destId="{A936A9EA-8417-47D2-80BA-7399CB4EBB38}" srcOrd="0" destOrd="0" presId="urn:microsoft.com/office/officeart/2018/2/layout/IconVerticalSolidList"/>
    <dgm:cxn modelId="{87AC8ECE-25A6-44ED-AD62-A0D963678607}" srcId="{891AB11C-7E2C-4D8A-8D0E-65A7219B91CD}" destId="{F3287F4C-1C8C-4D3D-ABF0-D6FCB19A874A}" srcOrd="0" destOrd="0" parTransId="{9510C2A5-2514-4FC4-BAFF-379C1C01BE24}" sibTransId="{0A463DBB-0D08-4211-A488-63C5A75BCDF5}"/>
    <dgm:cxn modelId="{8F51D9DE-1650-4B7E-9776-DF378DAF2E3B}" type="presOf" srcId="{891AB11C-7E2C-4D8A-8D0E-65A7219B91CD}" destId="{9BCE60D1-72BC-48D9-AFF2-948F838E7093}" srcOrd="0" destOrd="0" presId="urn:microsoft.com/office/officeart/2018/2/layout/IconVerticalSolidList"/>
    <dgm:cxn modelId="{12082F7A-F09D-46BB-92BA-3C2E6F6259A7}" type="presParOf" srcId="{9BCE60D1-72BC-48D9-AFF2-948F838E7093}" destId="{C2F139C6-3BD8-44D3-931C-6A95532BC5DB}" srcOrd="0" destOrd="0" presId="urn:microsoft.com/office/officeart/2018/2/layout/IconVerticalSolidList"/>
    <dgm:cxn modelId="{5CCBA0DC-5618-42ED-949F-71B0280D8253}" type="presParOf" srcId="{C2F139C6-3BD8-44D3-931C-6A95532BC5DB}" destId="{D0656BF3-1377-4627-9246-AA8C4ADCD5A4}" srcOrd="0" destOrd="0" presId="urn:microsoft.com/office/officeart/2018/2/layout/IconVerticalSolidList"/>
    <dgm:cxn modelId="{A5212DD7-09F0-40AF-8D71-237F83E1D92B}" type="presParOf" srcId="{C2F139C6-3BD8-44D3-931C-6A95532BC5DB}" destId="{1A401A7C-EAB1-4112-BFF7-4C3F069BF62B}" srcOrd="1" destOrd="0" presId="urn:microsoft.com/office/officeart/2018/2/layout/IconVerticalSolidList"/>
    <dgm:cxn modelId="{86EA1F4C-5D3B-4F16-B3F5-4520996E5616}" type="presParOf" srcId="{C2F139C6-3BD8-44D3-931C-6A95532BC5DB}" destId="{9DB3427C-B272-498F-8675-39A47C9F106E}" srcOrd="2" destOrd="0" presId="urn:microsoft.com/office/officeart/2018/2/layout/IconVerticalSolidList"/>
    <dgm:cxn modelId="{3EDEBD43-4203-4EEF-A4A3-0B61B1171E88}" type="presParOf" srcId="{C2F139C6-3BD8-44D3-931C-6A95532BC5DB}" destId="{A936A9EA-8417-47D2-80BA-7399CB4EBB38}" srcOrd="3" destOrd="0" presId="urn:microsoft.com/office/officeart/2018/2/layout/IconVerticalSolidList"/>
    <dgm:cxn modelId="{B40A6166-13B2-416E-878A-2D0B8855DF08}" type="presParOf" srcId="{9BCE60D1-72BC-48D9-AFF2-948F838E7093}" destId="{1F6534CF-A237-46C3-91BD-4B1A79AD2DB1}" srcOrd="1" destOrd="0" presId="urn:microsoft.com/office/officeart/2018/2/layout/IconVerticalSolidList"/>
    <dgm:cxn modelId="{A35730E0-6524-4CD1-91FE-29E4BCB09703}" type="presParOf" srcId="{9BCE60D1-72BC-48D9-AFF2-948F838E7093}" destId="{81635B8E-90F5-433A-90A3-C2C2ECC7A212}" srcOrd="2" destOrd="0" presId="urn:microsoft.com/office/officeart/2018/2/layout/IconVerticalSolidList"/>
    <dgm:cxn modelId="{2CAF9C72-20C1-4E04-8848-50A2B84EA66A}" type="presParOf" srcId="{81635B8E-90F5-433A-90A3-C2C2ECC7A212}" destId="{D3CDDD3B-40E8-40D7-A13A-ACB14928F5DB}" srcOrd="0" destOrd="0" presId="urn:microsoft.com/office/officeart/2018/2/layout/IconVerticalSolidList"/>
    <dgm:cxn modelId="{1DB8092F-4809-4CCB-975B-81B1C6551178}" type="presParOf" srcId="{81635B8E-90F5-433A-90A3-C2C2ECC7A212}" destId="{8DFCB332-67EE-4EAF-A07C-A6388192BD72}" srcOrd="1" destOrd="0" presId="urn:microsoft.com/office/officeart/2018/2/layout/IconVerticalSolidList"/>
    <dgm:cxn modelId="{F8C27E10-D622-486F-8B96-9F54CC3CE523}" type="presParOf" srcId="{81635B8E-90F5-433A-90A3-C2C2ECC7A212}" destId="{210FF7A1-959B-4744-8ACD-52892A8E311D}" srcOrd="2" destOrd="0" presId="urn:microsoft.com/office/officeart/2018/2/layout/IconVerticalSolidList"/>
    <dgm:cxn modelId="{436FC152-53A3-4B97-B9B8-7C09D4B44FCA}" type="presParOf" srcId="{81635B8E-90F5-433A-90A3-C2C2ECC7A212}" destId="{289C4AA7-3CD1-45AE-AC47-9EA8A7E097D4}" srcOrd="3" destOrd="0" presId="urn:microsoft.com/office/officeart/2018/2/layout/IconVerticalSolidList"/>
    <dgm:cxn modelId="{DEF0BBCF-1D63-48E2-8104-1063649EAF2E}" type="presParOf" srcId="{9BCE60D1-72BC-48D9-AFF2-948F838E7093}" destId="{13537257-A986-4BA8-9A86-59DFAF1F126F}" srcOrd="3" destOrd="0" presId="urn:microsoft.com/office/officeart/2018/2/layout/IconVerticalSolidList"/>
    <dgm:cxn modelId="{FE4C7D44-72E6-4848-838C-E693D674C620}" type="presParOf" srcId="{9BCE60D1-72BC-48D9-AFF2-948F838E7093}" destId="{0B65590A-3DEE-4BEB-A193-CA94B292ED96}" srcOrd="4" destOrd="0" presId="urn:microsoft.com/office/officeart/2018/2/layout/IconVerticalSolidList"/>
    <dgm:cxn modelId="{D07AF78E-8324-4FC6-9880-98B1442EFE93}" type="presParOf" srcId="{0B65590A-3DEE-4BEB-A193-CA94B292ED96}" destId="{65E5E327-13AB-4364-BDA0-68914ED6DA68}" srcOrd="0" destOrd="0" presId="urn:microsoft.com/office/officeart/2018/2/layout/IconVerticalSolidList"/>
    <dgm:cxn modelId="{3856ADDF-ED20-429B-8E79-05CAAFF069F3}" type="presParOf" srcId="{0B65590A-3DEE-4BEB-A193-CA94B292ED96}" destId="{9B9832F8-89F2-4CA4-8EE6-0C4D018C4AE9}" srcOrd="1" destOrd="0" presId="urn:microsoft.com/office/officeart/2018/2/layout/IconVerticalSolidList"/>
    <dgm:cxn modelId="{652B39CB-5EB7-4F52-B778-1BD05D7B263F}" type="presParOf" srcId="{0B65590A-3DEE-4BEB-A193-CA94B292ED96}" destId="{BC78C81E-2E47-43C7-AFB6-5D630F9BAB2E}" srcOrd="2" destOrd="0" presId="urn:microsoft.com/office/officeart/2018/2/layout/IconVerticalSolidList"/>
    <dgm:cxn modelId="{365EFB85-7F4A-482E-A4EC-0D99ED6E1481}" type="presParOf" srcId="{0B65590A-3DEE-4BEB-A193-CA94B292ED96}" destId="{CA610082-DE43-4FAF-A927-93FF5651DAF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91AB11C-7E2C-4D8A-8D0E-65A7219B91C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1E8D3F8-8B12-44CA-9601-49B6F3389540}">
      <dgm:prSet/>
      <dgm:spPr/>
      <dgm:t>
        <a:bodyPr/>
        <a:lstStyle/>
        <a:p>
          <a:pPr>
            <a:lnSpc>
              <a:spcPct val="100000"/>
            </a:lnSpc>
          </a:pPr>
          <a:r>
            <a:rPr lang="en-US"/>
            <a:t>How do you scale up a response?  Have you ever trained on how that works logistically?</a:t>
          </a:r>
        </a:p>
      </dgm:t>
    </dgm:pt>
    <dgm:pt modelId="{685A42C8-3521-4039-8F09-8914D09630B1}" type="parTrans" cxnId="{0ABEA306-B678-4259-87A2-FD8ADCC0CA41}">
      <dgm:prSet/>
      <dgm:spPr/>
      <dgm:t>
        <a:bodyPr/>
        <a:lstStyle/>
        <a:p>
          <a:endParaRPr lang="en-US"/>
        </a:p>
      </dgm:t>
    </dgm:pt>
    <dgm:pt modelId="{C82A7E5F-D67C-4563-8B22-510C23BFF4A9}" type="sibTrans" cxnId="{0ABEA306-B678-4259-87A2-FD8ADCC0CA41}">
      <dgm:prSet/>
      <dgm:spPr/>
      <dgm:t>
        <a:bodyPr/>
        <a:lstStyle/>
        <a:p>
          <a:endParaRPr lang="en-US"/>
        </a:p>
      </dgm:t>
    </dgm:pt>
    <dgm:pt modelId="{FF99BBC0-8CD7-4552-9585-F31F1C25D754}">
      <dgm:prSet/>
      <dgm:spPr/>
      <dgm:t>
        <a:bodyPr/>
        <a:lstStyle/>
        <a:p>
          <a:pPr>
            <a:lnSpc>
              <a:spcPct val="100000"/>
            </a:lnSpc>
          </a:pPr>
          <a:r>
            <a:rPr lang="en-US" dirty="0"/>
            <a:t>In a worst-case spill, how would you provide oversight to contractors?</a:t>
          </a:r>
        </a:p>
      </dgm:t>
    </dgm:pt>
    <dgm:pt modelId="{23AA9F55-DE51-4523-901E-621F2F274053}" type="parTrans" cxnId="{33736A81-4160-4C00-8D2C-F2EAA59B3EFB}">
      <dgm:prSet/>
      <dgm:spPr/>
      <dgm:t>
        <a:bodyPr/>
        <a:lstStyle/>
        <a:p>
          <a:endParaRPr lang="en-US"/>
        </a:p>
      </dgm:t>
    </dgm:pt>
    <dgm:pt modelId="{978234D6-7FF3-4086-99FE-3B0B29D60A72}" type="sibTrans" cxnId="{33736A81-4160-4C00-8D2C-F2EAA59B3EFB}">
      <dgm:prSet/>
      <dgm:spPr/>
      <dgm:t>
        <a:bodyPr/>
        <a:lstStyle/>
        <a:p>
          <a:endParaRPr lang="en-US"/>
        </a:p>
      </dgm:t>
    </dgm:pt>
    <dgm:pt modelId="{F3287F4C-1C8C-4D3D-ABF0-D6FCB19A874A}">
      <dgm:prSet/>
      <dgm:spPr/>
      <dgm:t>
        <a:bodyPr/>
        <a:lstStyle/>
        <a:p>
          <a:pPr>
            <a:lnSpc>
              <a:spcPct val="100000"/>
            </a:lnSpc>
          </a:pPr>
          <a:r>
            <a:rPr lang="en-US"/>
            <a:t>What role does an OSRO, Co-op, local agencies, etc. play in your spill plans?</a:t>
          </a:r>
        </a:p>
      </dgm:t>
    </dgm:pt>
    <dgm:pt modelId="{9510C2A5-2514-4FC4-BAFF-379C1C01BE24}" type="parTrans" cxnId="{87AC8ECE-25A6-44ED-AD62-A0D963678607}">
      <dgm:prSet/>
      <dgm:spPr/>
      <dgm:t>
        <a:bodyPr/>
        <a:lstStyle/>
        <a:p>
          <a:endParaRPr lang="en-US"/>
        </a:p>
      </dgm:t>
    </dgm:pt>
    <dgm:pt modelId="{0A463DBB-0D08-4211-A488-63C5A75BCDF5}" type="sibTrans" cxnId="{87AC8ECE-25A6-44ED-AD62-A0D963678607}">
      <dgm:prSet/>
      <dgm:spPr/>
      <dgm:t>
        <a:bodyPr/>
        <a:lstStyle/>
        <a:p>
          <a:endParaRPr lang="en-US"/>
        </a:p>
      </dgm:t>
    </dgm:pt>
    <dgm:pt modelId="{9BCE60D1-72BC-48D9-AFF2-948F838E7093}" type="pres">
      <dgm:prSet presAssocID="{891AB11C-7E2C-4D8A-8D0E-65A7219B91CD}" presName="root" presStyleCnt="0">
        <dgm:presLayoutVars>
          <dgm:dir/>
          <dgm:resizeHandles val="exact"/>
        </dgm:presLayoutVars>
      </dgm:prSet>
      <dgm:spPr/>
    </dgm:pt>
    <dgm:pt modelId="{C2F139C6-3BD8-44D3-931C-6A95532BC5DB}" type="pres">
      <dgm:prSet presAssocID="{F3287F4C-1C8C-4D3D-ABF0-D6FCB19A874A}" presName="compNode" presStyleCnt="0"/>
      <dgm:spPr/>
    </dgm:pt>
    <dgm:pt modelId="{D0656BF3-1377-4627-9246-AA8C4ADCD5A4}" type="pres">
      <dgm:prSet presAssocID="{F3287F4C-1C8C-4D3D-ABF0-D6FCB19A874A}" presName="bgRect" presStyleLbl="bgShp" presStyleIdx="0" presStyleCnt="3"/>
      <dgm:spPr/>
    </dgm:pt>
    <dgm:pt modelId="{1A401A7C-EAB1-4112-BFF7-4C3F069BF62B}" type="pres">
      <dgm:prSet presAssocID="{F3287F4C-1C8C-4D3D-ABF0-D6FCB19A874A}"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Questions outline"/>
        </a:ext>
      </dgm:extLst>
    </dgm:pt>
    <dgm:pt modelId="{9DB3427C-B272-498F-8675-39A47C9F106E}" type="pres">
      <dgm:prSet presAssocID="{F3287F4C-1C8C-4D3D-ABF0-D6FCB19A874A}" presName="spaceRect" presStyleCnt="0"/>
      <dgm:spPr/>
    </dgm:pt>
    <dgm:pt modelId="{A936A9EA-8417-47D2-80BA-7399CB4EBB38}" type="pres">
      <dgm:prSet presAssocID="{F3287F4C-1C8C-4D3D-ABF0-D6FCB19A874A}" presName="parTx" presStyleLbl="revTx" presStyleIdx="0" presStyleCnt="3">
        <dgm:presLayoutVars>
          <dgm:chMax val="0"/>
          <dgm:chPref val="0"/>
        </dgm:presLayoutVars>
      </dgm:prSet>
      <dgm:spPr/>
    </dgm:pt>
    <dgm:pt modelId="{1F6534CF-A237-46C3-91BD-4B1A79AD2DB1}" type="pres">
      <dgm:prSet presAssocID="{0A463DBB-0D08-4211-A488-63C5A75BCDF5}" presName="sibTrans" presStyleCnt="0"/>
      <dgm:spPr/>
    </dgm:pt>
    <dgm:pt modelId="{81635B8E-90F5-433A-90A3-C2C2ECC7A212}" type="pres">
      <dgm:prSet presAssocID="{61E8D3F8-8B12-44CA-9601-49B6F3389540}" presName="compNode" presStyleCnt="0"/>
      <dgm:spPr/>
    </dgm:pt>
    <dgm:pt modelId="{D3CDDD3B-40E8-40D7-A13A-ACB14928F5DB}" type="pres">
      <dgm:prSet presAssocID="{61E8D3F8-8B12-44CA-9601-49B6F3389540}" presName="bgRect" presStyleLbl="bgShp" presStyleIdx="1" presStyleCnt="3"/>
      <dgm:spPr/>
    </dgm:pt>
    <dgm:pt modelId="{8DFCB332-67EE-4EAF-A07C-A6388192BD72}" type="pres">
      <dgm:prSet presAssocID="{61E8D3F8-8B12-44CA-9601-49B6F3389540}"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Business Growth outline"/>
        </a:ext>
      </dgm:extLst>
    </dgm:pt>
    <dgm:pt modelId="{210FF7A1-959B-4744-8ACD-52892A8E311D}" type="pres">
      <dgm:prSet presAssocID="{61E8D3F8-8B12-44CA-9601-49B6F3389540}" presName="spaceRect" presStyleCnt="0"/>
      <dgm:spPr/>
    </dgm:pt>
    <dgm:pt modelId="{289C4AA7-3CD1-45AE-AC47-9EA8A7E097D4}" type="pres">
      <dgm:prSet presAssocID="{61E8D3F8-8B12-44CA-9601-49B6F3389540}" presName="parTx" presStyleLbl="revTx" presStyleIdx="1" presStyleCnt="3">
        <dgm:presLayoutVars>
          <dgm:chMax val="0"/>
          <dgm:chPref val="0"/>
        </dgm:presLayoutVars>
      </dgm:prSet>
      <dgm:spPr/>
    </dgm:pt>
    <dgm:pt modelId="{13537257-A986-4BA8-9A86-59DFAF1F126F}" type="pres">
      <dgm:prSet presAssocID="{C82A7E5F-D67C-4563-8B22-510C23BFF4A9}" presName="sibTrans" presStyleCnt="0"/>
      <dgm:spPr/>
    </dgm:pt>
    <dgm:pt modelId="{0B65590A-3DEE-4BEB-A193-CA94B292ED96}" type="pres">
      <dgm:prSet presAssocID="{FF99BBC0-8CD7-4552-9585-F31F1C25D754}" presName="compNode" presStyleCnt="0"/>
      <dgm:spPr/>
    </dgm:pt>
    <dgm:pt modelId="{65E5E327-13AB-4364-BDA0-68914ED6DA68}" type="pres">
      <dgm:prSet presAssocID="{FF99BBC0-8CD7-4552-9585-F31F1C25D754}" presName="bgRect" presStyleLbl="bgShp" presStyleIdx="2" presStyleCnt="3"/>
      <dgm:spPr/>
    </dgm:pt>
    <dgm:pt modelId="{9B9832F8-89F2-4CA4-8EE6-0C4D018C4AE9}" type="pres">
      <dgm:prSet presAssocID="{FF99BBC0-8CD7-4552-9585-F31F1C25D754}"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Help with solid fill"/>
        </a:ext>
      </dgm:extLst>
    </dgm:pt>
    <dgm:pt modelId="{BC78C81E-2E47-43C7-AFB6-5D630F9BAB2E}" type="pres">
      <dgm:prSet presAssocID="{FF99BBC0-8CD7-4552-9585-F31F1C25D754}" presName="spaceRect" presStyleCnt="0"/>
      <dgm:spPr/>
    </dgm:pt>
    <dgm:pt modelId="{CA610082-DE43-4FAF-A927-93FF5651DAFE}" type="pres">
      <dgm:prSet presAssocID="{FF99BBC0-8CD7-4552-9585-F31F1C25D754}" presName="parTx" presStyleLbl="revTx" presStyleIdx="2" presStyleCnt="3">
        <dgm:presLayoutVars>
          <dgm:chMax val="0"/>
          <dgm:chPref val="0"/>
        </dgm:presLayoutVars>
      </dgm:prSet>
      <dgm:spPr/>
    </dgm:pt>
  </dgm:ptLst>
  <dgm:cxnLst>
    <dgm:cxn modelId="{0ABEA306-B678-4259-87A2-FD8ADCC0CA41}" srcId="{891AB11C-7E2C-4D8A-8D0E-65A7219B91CD}" destId="{61E8D3F8-8B12-44CA-9601-49B6F3389540}" srcOrd="1" destOrd="0" parTransId="{685A42C8-3521-4039-8F09-8914D09630B1}" sibTransId="{C82A7E5F-D67C-4563-8B22-510C23BFF4A9}"/>
    <dgm:cxn modelId="{F3D3BA0A-CB5C-410A-B2CC-DB87B98F03E2}" type="presOf" srcId="{FF99BBC0-8CD7-4552-9585-F31F1C25D754}" destId="{CA610082-DE43-4FAF-A927-93FF5651DAFE}" srcOrd="0" destOrd="0" presId="urn:microsoft.com/office/officeart/2018/2/layout/IconVerticalSolidList"/>
    <dgm:cxn modelId="{7BC8F844-8996-4FE5-B9ED-D03DD5B3D05C}" type="presOf" srcId="{61E8D3F8-8B12-44CA-9601-49B6F3389540}" destId="{289C4AA7-3CD1-45AE-AC47-9EA8A7E097D4}" srcOrd="0" destOrd="0" presId="urn:microsoft.com/office/officeart/2018/2/layout/IconVerticalSolidList"/>
    <dgm:cxn modelId="{33736A81-4160-4C00-8D2C-F2EAA59B3EFB}" srcId="{891AB11C-7E2C-4D8A-8D0E-65A7219B91CD}" destId="{FF99BBC0-8CD7-4552-9585-F31F1C25D754}" srcOrd="2" destOrd="0" parTransId="{23AA9F55-DE51-4523-901E-621F2F274053}" sibTransId="{978234D6-7FF3-4086-99FE-3B0B29D60A72}"/>
    <dgm:cxn modelId="{49DACD9B-1FA2-414A-8618-9448AEF4E06E}" type="presOf" srcId="{F3287F4C-1C8C-4D3D-ABF0-D6FCB19A874A}" destId="{A936A9EA-8417-47D2-80BA-7399CB4EBB38}" srcOrd="0" destOrd="0" presId="urn:microsoft.com/office/officeart/2018/2/layout/IconVerticalSolidList"/>
    <dgm:cxn modelId="{87AC8ECE-25A6-44ED-AD62-A0D963678607}" srcId="{891AB11C-7E2C-4D8A-8D0E-65A7219B91CD}" destId="{F3287F4C-1C8C-4D3D-ABF0-D6FCB19A874A}" srcOrd="0" destOrd="0" parTransId="{9510C2A5-2514-4FC4-BAFF-379C1C01BE24}" sibTransId="{0A463DBB-0D08-4211-A488-63C5A75BCDF5}"/>
    <dgm:cxn modelId="{8F51D9DE-1650-4B7E-9776-DF378DAF2E3B}" type="presOf" srcId="{891AB11C-7E2C-4D8A-8D0E-65A7219B91CD}" destId="{9BCE60D1-72BC-48D9-AFF2-948F838E7093}" srcOrd="0" destOrd="0" presId="urn:microsoft.com/office/officeart/2018/2/layout/IconVerticalSolidList"/>
    <dgm:cxn modelId="{12082F7A-F09D-46BB-92BA-3C2E6F6259A7}" type="presParOf" srcId="{9BCE60D1-72BC-48D9-AFF2-948F838E7093}" destId="{C2F139C6-3BD8-44D3-931C-6A95532BC5DB}" srcOrd="0" destOrd="0" presId="urn:microsoft.com/office/officeart/2018/2/layout/IconVerticalSolidList"/>
    <dgm:cxn modelId="{5CCBA0DC-5618-42ED-949F-71B0280D8253}" type="presParOf" srcId="{C2F139C6-3BD8-44D3-931C-6A95532BC5DB}" destId="{D0656BF3-1377-4627-9246-AA8C4ADCD5A4}" srcOrd="0" destOrd="0" presId="urn:microsoft.com/office/officeart/2018/2/layout/IconVerticalSolidList"/>
    <dgm:cxn modelId="{A5212DD7-09F0-40AF-8D71-237F83E1D92B}" type="presParOf" srcId="{C2F139C6-3BD8-44D3-931C-6A95532BC5DB}" destId="{1A401A7C-EAB1-4112-BFF7-4C3F069BF62B}" srcOrd="1" destOrd="0" presId="urn:microsoft.com/office/officeart/2018/2/layout/IconVerticalSolidList"/>
    <dgm:cxn modelId="{86EA1F4C-5D3B-4F16-B3F5-4520996E5616}" type="presParOf" srcId="{C2F139C6-3BD8-44D3-931C-6A95532BC5DB}" destId="{9DB3427C-B272-498F-8675-39A47C9F106E}" srcOrd="2" destOrd="0" presId="urn:microsoft.com/office/officeart/2018/2/layout/IconVerticalSolidList"/>
    <dgm:cxn modelId="{3EDEBD43-4203-4EEF-A4A3-0B61B1171E88}" type="presParOf" srcId="{C2F139C6-3BD8-44D3-931C-6A95532BC5DB}" destId="{A936A9EA-8417-47D2-80BA-7399CB4EBB38}" srcOrd="3" destOrd="0" presId="urn:microsoft.com/office/officeart/2018/2/layout/IconVerticalSolidList"/>
    <dgm:cxn modelId="{B40A6166-13B2-416E-878A-2D0B8855DF08}" type="presParOf" srcId="{9BCE60D1-72BC-48D9-AFF2-948F838E7093}" destId="{1F6534CF-A237-46C3-91BD-4B1A79AD2DB1}" srcOrd="1" destOrd="0" presId="urn:microsoft.com/office/officeart/2018/2/layout/IconVerticalSolidList"/>
    <dgm:cxn modelId="{A35730E0-6524-4CD1-91FE-29E4BCB09703}" type="presParOf" srcId="{9BCE60D1-72BC-48D9-AFF2-948F838E7093}" destId="{81635B8E-90F5-433A-90A3-C2C2ECC7A212}" srcOrd="2" destOrd="0" presId="urn:microsoft.com/office/officeart/2018/2/layout/IconVerticalSolidList"/>
    <dgm:cxn modelId="{2CAF9C72-20C1-4E04-8848-50A2B84EA66A}" type="presParOf" srcId="{81635B8E-90F5-433A-90A3-C2C2ECC7A212}" destId="{D3CDDD3B-40E8-40D7-A13A-ACB14928F5DB}" srcOrd="0" destOrd="0" presId="urn:microsoft.com/office/officeart/2018/2/layout/IconVerticalSolidList"/>
    <dgm:cxn modelId="{1DB8092F-4809-4CCB-975B-81B1C6551178}" type="presParOf" srcId="{81635B8E-90F5-433A-90A3-C2C2ECC7A212}" destId="{8DFCB332-67EE-4EAF-A07C-A6388192BD72}" srcOrd="1" destOrd="0" presId="urn:microsoft.com/office/officeart/2018/2/layout/IconVerticalSolidList"/>
    <dgm:cxn modelId="{F8C27E10-D622-486F-8B96-9F54CC3CE523}" type="presParOf" srcId="{81635B8E-90F5-433A-90A3-C2C2ECC7A212}" destId="{210FF7A1-959B-4744-8ACD-52892A8E311D}" srcOrd="2" destOrd="0" presId="urn:microsoft.com/office/officeart/2018/2/layout/IconVerticalSolidList"/>
    <dgm:cxn modelId="{436FC152-53A3-4B97-B9B8-7C09D4B44FCA}" type="presParOf" srcId="{81635B8E-90F5-433A-90A3-C2C2ECC7A212}" destId="{289C4AA7-3CD1-45AE-AC47-9EA8A7E097D4}" srcOrd="3" destOrd="0" presId="urn:microsoft.com/office/officeart/2018/2/layout/IconVerticalSolidList"/>
    <dgm:cxn modelId="{DEF0BBCF-1D63-48E2-8104-1063649EAF2E}" type="presParOf" srcId="{9BCE60D1-72BC-48D9-AFF2-948F838E7093}" destId="{13537257-A986-4BA8-9A86-59DFAF1F126F}" srcOrd="3" destOrd="0" presId="urn:microsoft.com/office/officeart/2018/2/layout/IconVerticalSolidList"/>
    <dgm:cxn modelId="{FE4C7D44-72E6-4848-838C-E693D674C620}" type="presParOf" srcId="{9BCE60D1-72BC-48D9-AFF2-948F838E7093}" destId="{0B65590A-3DEE-4BEB-A193-CA94B292ED96}" srcOrd="4" destOrd="0" presId="urn:microsoft.com/office/officeart/2018/2/layout/IconVerticalSolidList"/>
    <dgm:cxn modelId="{D07AF78E-8324-4FC6-9880-98B1442EFE93}" type="presParOf" srcId="{0B65590A-3DEE-4BEB-A193-CA94B292ED96}" destId="{65E5E327-13AB-4364-BDA0-68914ED6DA68}" srcOrd="0" destOrd="0" presId="urn:microsoft.com/office/officeart/2018/2/layout/IconVerticalSolidList"/>
    <dgm:cxn modelId="{3856ADDF-ED20-429B-8E79-05CAAFF069F3}" type="presParOf" srcId="{0B65590A-3DEE-4BEB-A193-CA94B292ED96}" destId="{9B9832F8-89F2-4CA4-8EE6-0C4D018C4AE9}" srcOrd="1" destOrd="0" presId="urn:microsoft.com/office/officeart/2018/2/layout/IconVerticalSolidList"/>
    <dgm:cxn modelId="{652B39CB-5EB7-4F52-B778-1BD05D7B263F}" type="presParOf" srcId="{0B65590A-3DEE-4BEB-A193-CA94B292ED96}" destId="{BC78C81E-2E47-43C7-AFB6-5D630F9BAB2E}" srcOrd="2" destOrd="0" presId="urn:microsoft.com/office/officeart/2018/2/layout/IconVerticalSolidList"/>
    <dgm:cxn modelId="{365EFB85-7F4A-482E-A4EC-0D99ED6E1481}" type="presParOf" srcId="{0B65590A-3DEE-4BEB-A193-CA94B292ED96}" destId="{CA610082-DE43-4FAF-A927-93FF5651DAF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91AB11C-7E2C-4D8A-8D0E-65A7219B91C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1E8D3F8-8B12-44CA-9601-49B6F3389540}">
      <dgm:prSet/>
      <dgm:spPr/>
      <dgm:t>
        <a:bodyPr/>
        <a:lstStyle/>
        <a:p>
          <a:pPr>
            <a:lnSpc>
              <a:spcPct val="100000"/>
            </a:lnSpc>
          </a:pPr>
          <a:r>
            <a:rPr lang="en-US"/>
            <a:t>How do you get rid of waste?  Oily water, debris, PPE, etc.</a:t>
          </a:r>
        </a:p>
      </dgm:t>
    </dgm:pt>
    <dgm:pt modelId="{685A42C8-3521-4039-8F09-8914D09630B1}" type="parTrans" cxnId="{0ABEA306-B678-4259-87A2-FD8ADCC0CA41}">
      <dgm:prSet/>
      <dgm:spPr/>
      <dgm:t>
        <a:bodyPr/>
        <a:lstStyle/>
        <a:p>
          <a:endParaRPr lang="en-US"/>
        </a:p>
      </dgm:t>
    </dgm:pt>
    <dgm:pt modelId="{C82A7E5F-D67C-4563-8B22-510C23BFF4A9}" type="sibTrans" cxnId="{0ABEA306-B678-4259-87A2-FD8ADCC0CA41}">
      <dgm:prSet/>
      <dgm:spPr/>
      <dgm:t>
        <a:bodyPr/>
        <a:lstStyle/>
        <a:p>
          <a:endParaRPr lang="en-US"/>
        </a:p>
      </dgm:t>
    </dgm:pt>
    <dgm:pt modelId="{FF99BBC0-8CD7-4552-9585-F31F1C25D754}">
      <dgm:prSet/>
      <dgm:spPr/>
      <dgm:t>
        <a:bodyPr/>
        <a:lstStyle/>
        <a:p>
          <a:pPr>
            <a:lnSpc>
              <a:spcPct val="100000"/>
            </a:lnSpc>
          </a:pPr>
          <a:r>
            <a:rPr lang="en-US"/>
            <a:t>How does your company handle large spills and the transition from you to a national Incident Management Team?</a:t>
          </a:r>
        </a:p>
      </dgm:t>
    </dgm:pt>
    <dgm:pt modelId="{23AA9F55-DE51-4523-901E-621F2F274053}" type="parTrans" cxnId="{33736A81-4160-4C00-8D2C-F2EAA59B3EFB}">
      <dgm:prSet/>
      <dgm:spPr/>
      <dgm:t>
        <a:bodyPr/>
        <a:lstStyle/>
        <a:p>
          <a:endParaRPr lang="en-US"/>
        </a:p>
      </dgm:t>
    </dgm:pt>
    <dgm:pt modelId="{978234D6-7FF3-4086-99FE-3B0B29D60A72}" type="sibTrans" cxnId="{33736A81-4160-4C00-8D2C-F2EAA59B3EFB}">
      <dgm:prSet/>
      <dgm:spPr/>
      <dgm:t>
        <a:bodyPr/>
        <a:lstStyle/>
        <a:p>
          <a:endParaRPr lang="en-US"/>
        </a:p>
      </dgm:t>
    </dgm:pt>
    <dgm:pt modelId="{F3287F4C-1C8C-4D3D-ABF0-D6FCB19A874A}">
      <dgm:prSet/>
      <dgm:spPr/>
      <dgm:t>
        <a:bodyPr/>
        <a:lstStyle/>
        <a:p>
          <a:pPr>
            <a:lnSpc>
              <a:spcPct val="100000"/>
            </a:lnSpc>
          </a:pPr>
          <a:r>
            <a:rPr lang="en-US"/>
            <a:t>Do you have a pre-determined staging area?  Do you have access to that area?</a:t>
          </a:r>
        </a:p>
      </dgm:t>
    </dgm:pt>
    <dgm:pt modelId="{9510C2A5-2514-4FC4-BAFF-379C1C01BE24}" type="parTrans" cxnId="{87AC8ECE-25A6-44ED-AD62-A0D963678607}">
      <dgm:prSet/>
      <dgm:spPr/>
      <dgm:t>
        <a:bodyPr/>
        <a:lstStyle/>
        <a:p>
          <a:endParaRPr lang="en-US"/>
        </a:p>
      </dgm:t>
    </dgm:pt>
    <dgm:pt modelId="{0A463DBB-0D08-4211-A488-63C5A75BCDF5}" type="sibTrans" cxnId="{87AC8ECE-25A6-44ED-AD62-A0D963678607}">
      <dgm:prSet/>
      <dgm:spPr/>
      <dgm:t>
        <a:bodyPr/>
        <a:lstStyle/>
        <a:p>
          <a:endParaRPr lang="en-US"/>
        </a:p>
      </dgm:t>
    </dgm:pt>
    <dgm:pt modelId="{9BCE60D1-72BC-48D9-AFF2-948F838E7093}" type="pres">
      <dgm:prSet presAssocID="{891AB11C-7E2C-4D8A-8D0E-65A7219B91CD}" presName="root" presStyleCnt="0">
        <dgm:presLayoutVars>
          <dgm:dir/>
          <dgm:resizeHandles val="exact"/>
        </dgm:presLayoutVars>
      </dgm:prSet>
      <dgm:spPr/>
    </dgm:pt>
    <dgm:pt modelId="{C2F139C6-3BD8-44D3-931C-6A95532BC5DB}" type="pres">
      <dgm:prSet presAssocID="{F3287F4C-1C8C-4D3D-ABF0-D6FCB19A874A}" presName="compNode" presStyleCnt="0"/>
      <dgm:spPr/>
    </dgm:pt>
    <dgm:pt modelId="{D0656BF3-1377-4627-9246-AA8C4ADCD5A4}" type="pres">
      <dgm:prSet presAssocID="{F3287F4C-1C8C-4D3D-ABF0-D6FCB19A874A}" presName="bgRect" presStyleLbl="bgShp" presStyleIdx="0" presStyleCnt="3"/>
      <dgm:spPr/>
    </dgm:pt>
    <dgm:pt modelId="{1A401A7C-EAB1-4112-BFF7-4C3F069BF62B}" type="pres">
      <dgm:prSet presAssocID="{F3287F4C-1C8C-4D3D-ABF0-D6FCB19A874A}"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Topography Map with solid fill"/>
        </a:ext>
      </dgm:extLst>
    </dgm:pt>
    <dgm:pt modelId="{9DB3427C-B272-498F-8675-39A47C9F106E}" type="pres">
      <dgm:prSet presAssocID="{F3287F4C-1C8C-4D3D-ABF0-D6FCB19A874A}" presName="spaceRect" presStyleCnt="0"/>
      <dgm:spPr/>
    </dgm:pt>
    <dgm:pt modelId="{A936A9EA-8417-47D2-80BA-7399CB4EBB38}" type="pres">
      <dgm:prSet presAssocID="{F3287F4C-1C8C-4D3D-ABF0-D6FCB19A874A}" presName="parTx" presStyleLbl="revTx" presStyleIdx="0" presStyleCnt="3">
        <dgm:presLayoutVars>
          <dgm:chMax val="0"/>
          <dgm:chPref val="0"/>
        </dgm:presLayoutVars>
      </dgm:prSet>
      <dgm:spPr/>
    </dgm:pt>
    <dgm:pt modelId="{1F6534CF-A237-46C3-91BD-4B1A79AD2DB1}" type="pres">
      <dgm:prSet presAssocID="{0A463DBB-0D08-4211-A488-63C5A75BCDF5}" presName="sibTrans" presStyleCnt="0"/>
      <dgm:spPr/>
    </dgm:pt>
    <dgm:pt modelId="{81635B8E-90F5-433A-90A3-C2C2ECC7A212}" type="pres">
      <dgm:prSet presAssocID="{61E8D3F8-8B12-44CA-9601-49B6F3389540}" presName="compNode" presStyleCnt="0"/>
      <dgm:spPr/>
    </dgm:pt>
    <dgm:pt modelId="{D3CDDD3B-40E8-40D7-A13A-ACB14928F5DB}" type="pres">
      <dgm:prSet presAssocID="{61E8D3F8-8B12-44CA-9601-49B6F3389540}" presName="bgRect" presStyleLbl="bgShp" presStyleIdx="1" presStyleCnt="3"/>
      <dgm:spPr/>
    </dgm:pt>
    <dgm:pt modelId="{8DFCB332-67EE-4EAF-A07C-A6388192BD72}" type="pres">
      <dgm:prSet presAssocID="{61E8D3F8-8B12-44CA-9601-49B6F3389540}"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Recycle with solid fill"/>
        </a:ext>
      </dgm:extLst>
    </dgm:pt>
    <dgm:pt modelId="{210FF7A1-959B-4744-8ACD-52892A8E311D}" type="pres">
      <dgm:prSet presAssocID="{61E8D3F8-8B12-44CA-9601-49B6F3389540}" presName="spaceRect" presStyleCnt="0"/>
      <dgm:spPr/>
    </dgm:pt>
    <dgm:pt modelId="{289C4AA7-3CD1-45AE-AC47-9EA8A7E097D4}" type="pres">
      <dgm:prSet presAssocID="{61E8D3F8-8B12-44CA-9601-49B6F3389540}" presName="parTx" presStyleLbl="revTx" presStyleIdx="1" presStyleCnt="3">
        <dgm:presLayoutVars>
          <dgm:chMax val="0"/>
          <dgm:chPref val="0"/>
        </dgm:presLayoutVars>
      </dgm:prSet>
      <dgm:spPr/>
    </dgm:pt>
    <dgm:pt modelId="{13537257-A986-4BA8-9A86-59DFAF1F126F}" type="pres">
      <dgm:prSet presAssocID="{C82A7E5F-D67C-4563-8B22-510C23BFF4A9}" presName="sibTrans" presStyleCnt="0"/>
      <dgm:spPr/>
    </dgm:pt>
    <dgm:pt modelId="{0B65590A-3DEE-4BEB-A193-CA94B292ED96}" type="pres">
      <dgm:prSet presAssocID="{FF99BBC0-8CD7-4552-9585-F31F1C25D754}" presName="compNode" presStyleCnt="0"/>
      <dgm:spPr/>
    </dgm:pt>
    <dgm:pt modelId="{65E5E327-13AB-4364-BDA0-68914ED6DA68}" type="pres">
      <dgm:prSet presAssocID="{FF99BBC0-8CD7-4552-9585-F31F1C25D754}" presName="bgRect" presStyleLbl="bgShp" presStyleIdx="2" presStyleCnt="3"/>
      <dgm:spPr/>
    </dgm:pt>
    <dgm:pt modelId="{9B9832F8-89F2-4CA4-8EE6-0C4D018C4AE9}" type="pres">
      <dgm:prSet presAssocID="{FF99BBC0-8CD7-4552-9585-F31F1C25D754}"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Clipboard All Crosses with solid fill"/>
        </a:ext>
      </dgm:extLst>
    </dgm:pt>
    <dgm:pt modelId="{BC78C81E-2E47-43C7-AFB6-5D630F9BAB2E}" type="pres">
      <dgm:prSet presAssocID="{FF99BBC0-8CD7-4552-9585-F31F1C25D754}" presName="spaceRect" presStyleCnt="0"/>
      <dgm:spPr/>
    </dgm:pt>
    <dgm:pt modelId="{CA610082-DE43-4FAF-A927-93FF5651DAFE}" type="pres">
      <dgm:prSet presAssocID="{FF99BBC0-8CD7-4552-9585-F31F1C25D754}" presName="parTx" presStyleLbl="revTx" presStyleIdx="2" presStyleCnt="3">
        <dgm:presLayoutVars>
          <dgm:chMax val="0"/>
          <dgm:chPref val="0"/>
        </dgm:presLayoutVars>
      </dgm:prSet>
      <dgm:spPr/>
    </dgm:pt>
  </dgm:ptLst>
  <dgm:cxnLst>
    <dgm:cxn modelId="{0ABEA306-B678-4259-87A2-FD8ADCC0CA41}" srcId="{891AB11C-7E2C-4D8A-8D0E-65A7219B91CD}" destId="{61E8D3F8-8B12-44CA-9601-49B6F3389540}" srcOrd="1" destOrd="0" parTransId="{685A42C8-3521-4039-8F09-8914D09630B1}" sibTransId="{C82A7E5F-D67C-4563-8B22-510C23BFF4A9}"/>
    <dgm:cxn modelId="{F3D3BA0A-CB5C-410A-B2CC-DB87B98F03E2}" type="presOf" srcId="{FF99BBC0-8CD7-4552-9585-F31F1C25D754}" destId="{CA610082-DE43-4FAF-A927-93FF5651DAFE}" srcOrd="0" destOrd="0" presId="urn:microsoft.com/office/officeart/2018/2/layout/IconVerticalSolidList"/>
    <dgm:cxn modelId="{7BC8F844-8996-4FE5-B9ED-D03DD5B3D05C}" type="presOf" srcId="{61E8D3F8-8B12-44CA-9601-49B6F3389540}" destId="{289C4AA7-3CD1-45AE-AC47-9EA8A7E097D4}" srcOrd="0" destOrd="0" presId="urn:microsoft.com/office/officeart/2018/2/layout/IconVerticalSolidList"/>
    <dgm:cxn modelId="{33736A81-4160-4C00-8D2C-F2EAA59B3EFB}" srcId="{891AB11C-7E2C-4D8A-8D0E-65A7219B91CD}" destId="{FF99BBC0-8CD7-4552-9585-F31F1C25D754}" srcOrd="2" destOrd="0" parTransId="{23AA9F55-DE51-4523-901E-621F2F274053}" sibTransId="{978234D6-7FF3-4086-99FE-3B0B29D60A72}"/>
    <dgm:cxn modelId="{49DACD9B-1FA2-414A-8618-9448AEF4E06E}" type="presOf" srcId="{F3287F4C-1C8C-4D3D-ABF0-D6FCB19A874A}" destId="{A936A9EA-8417-47D2-80BA-7399CB4EBB38}" srcOrd="0" destOrd="0" presId="urn:microsoft.com/office/officeart/2018/2/layout/IconVerticalSolidList"/>
    <dgm:cxn modelId="{87AC8ECE-25A6-44ED-AD62-A0D963678607}" srcId="{891AB11C-7E2C-4D8A-8D0E-65A7219B91CD}" destId="{F3287F4C-1C8C-4D3D-ABF0-D6FCB19A874A}" srcOrd="0" destOrd="0" parTransId="{9510C2A5-2514-4FC4-BAFF-379C1C01BE24}" sibTransId="{0A463DBB-0D08-4211-A488-63C5A75BCDF5}"/>
    <dgm:cxn modelId="{8F51D9DE-1650-4B7E-9776-DF378DAF2E3B}" type="presOf" srcId="{891AB11C-7E2C-4D8A-8D0E-65A7219B91CD}" destId="{9BCE60D1-72BC-48D9-AFF2-948F838E7093}" srcOrd="0" destOrd="0" presId="urn:microsoft.com/office/officeart/2018/2/layout/IconVerticalSolidList"/>
    <dgm:cxn modelId="{12082F7A-F09D-46BB-92BA-3C2E6F6259A7}" type="presParOf" srcId="{9BCE60D1-72BC-48D9-AFF2-948F838E7093}" destId="{C2F139C6-3BD8-44D3-931C-6A95532BC5DB}" srcOrd="0" destOrd="0" presId="urn:microsoft.com/office/officeart/2018/2/layout/IconVerticalSolidList"/>
    <dgm:cxn modelId="{5CCBA0DC-5618-42ED-949F-71B0280D8253}" type="presParOf" srcId="{C2F139C6-3BD8-44D3-931C-6A95532BC5DB}" destId="{D0656BF3-1377-4627-9246-AA8C4ADCD5A4}" srcOrd="0" destOrd="0" presId="urn:microsoft.com/office/officeart/2018/2/layout/IconVerticalSolidList"/>
    <dgm:cxn modelId="{A5212DD7-09F0-40AF-8D71-237F83E1D92B}" type="presParOf" srcId="{C2F139C6-3BD8-44D3-931C-6A95532BC5DB}" destId="{1A401A7C-EAB1-4112-BFF7-4C3F069BF62B}" srcOrd="1" destOrd="0" presId="urn:microsoft.com/office/officeart/2018/2/layout/IconVerticalSolidList"/>
    <dgm:cxn modelId="{86EA1F4C-5D3B-4F16-B3F5-4520996E5616}" type="presParOf" srcId="{C2F139C6-3BD8-44D3-931C-6A95532BC5DB}" destId="{9DB3427C-B272-498F-8675-39A47C9F106E}" srcOrd="2" destOrd="0" presId="urn:microsoft.com/office/officeart/2018/2/layout/IconVerticalSolidList"/>
    <dgm:cxn modelId="{3EDEBD43-4203-4EEF-A4A3-0B61B1171E88}" type="presParOf" srcId="{C2F139C6-3BD8-44D3-931C-6A95532BC5DB}" destId="{A936A9EA-8417-47D2-80BA-7399CB4EBB38}" srcOrd="3" destOrd="0" presId="urn:microsoft.com/office/officeart/2018/2/layout/IconVerticalSolidList"/>
    <dgm:cxn modelId="{B40A6166-13B2-416E-878A-2D0B8855DF08}" type="presParOf" srcId="{9BCE60D1-72BC-48D9-AFF2-948F838E7093}" destId="{1F6534CF-A237-46C3-91BD-4B1A79AD2DB1}" srcOrd="1" destOrd="0" presId="urn:microsoft.com/office/officeart/2018/2/layout/IconVerticalSolidList"/>
    <dgm:cxn modelId="{A35730E0-6524-4CD1-91FE-29E4BCB09703}" type="presParOf" srcId="{9BCE60D1-72BC-48D9-AFF2-948F838E7093}" destId="{81635B8E-90F5-433A-90A3-C2C2ECC7A212}" srcOrd="2" destOrd="0" presId="urn:microsoft.com/office/officeart/2018/2/layout/IconVerticalSolidList"/>
    <dgm:cxn modelId="{2CAF9C72-20C1-4E04-8848-50A2B84EA66A}" type="presParOf" srcId="{81635B8E-90F5-433A-90A3-C2C2ECC7A212}" destId="{D3CDDD3B-40E8-40D7-A13A-ACB14928F5DB}" srcOrd="0" destOrd="0" presId="urn:microsoft.com/office/officeart/2018/2/layout/IconVerticalSolidList"/>
    <dgm:cxn modelId="{1DB8092F-4809-4CCB-975B-81B1C6551178}" type="presParOf" srcId="{81635B8E-90F5-433A-90A3-C2C2ECC7A212}" destId="{8DFCB332-67EE-4EAF-A07C-A6388192BD72}" srcOrd="1" destOrd="0" presId="urn:microsoft.com/office/officeart/2018/2/layout/IconVerticalSolidList"/>
    <dgm:cxn modelId="{F8C27E10-D622-486F-8B96-9F54CC3CE523}" type="presParOf" srcId="{81635B8E-90F5-433A-90A3-C2C2ECC7A212}" destId="{210FF7A1-959B-4744-8ACD-52892A8E311D}" srcOrd="2" destOrd="0" presId="urn:microsoft.com/office/officeart/2018/2/layout/IconVerticalSolidList"/>
    <dgm:cxn modelId="{436FC152-53A3-4B97-B9B8-7C09D4B44FCA}" type="presParOf" srcId="{81635B8E-90F5-433A-90A3-C2C2ECC7A212}" destId="{289C4AA7-3CD1-45AE-AC47-9EA8A7E097D4}" srcOrd="3" destOrd="0" presId="urn:microsoft.com/office/officeart/2018/2/layout/IconVerticalSolidList"/>
    <dgm:cxn modelId="{DEF0BBCF-1D63-48E2-8104-1063649EAF2E}" type="presParOf" srcId="{9BCE60D1-72BC-48D9-AFF2-948F838E7093}" destId="{13537257-A986-4BA8-9A86-59DFAF1F126F}" srcOrd="3" destOrd="0" presId="urn:microsoft.com/office/officeart/2018/2/layout/IconVerticalSolidList"/>
    <dgm:cxn modelId="{FE4C7D44-72E6-4848-838C-E693D674C620}" type="presParOf" srcId="{9BCE60D1-72BC-48D9-AFF2-948F838E7093}" destId="{0B65590A-3DEE-4BEB-A193-CA94B292ED96}" srcOrd="4" destOrd="0" presId="urn:microsoft.com/office/officeart/2018/2/layout/IconVerticalSolidList"/>
    <dgm:cxn modelId="{D07AF78E-8324-4FC6-9880-98B1442EFE93}" type="presParOf" srcId="{0B65590A-3DEE-4BEB-A193-CA94B292ED96}" destId="{65E5E327-13AB-4364-BDA0-68914ED6DA68}" srcOrd="0" destOrd="0" presId="urn:microsoft.com/office/officeart/2018/2/layout/IconVerticalSolidList"/>
    <dgm:cxn modelId="{3856ADDF-ED20-429B-8E79-05CAAFF069F3}" type="presParOf" srcId="{0B65590A-3DEE-4BEB-A193-CA94B292ED96}" destId="{9B9832F8-89F2-4CA4-8EE6-0C4D018C4AE9}" srcOrd="1" destOrd="0" presId="urn:microsoft.com/office/officeart/2018/2/layout/IconVerticalSolidList"/>
    <dgm:cxn modelId="{652B39CB-5EB7-4F52-B778-1BD05D7B263F}" type="presParOf" srcId="{0B65590A-3DEE-4BEB-A193-CA94B292ED96}" destId="{BC78C81E-2E47-43C7-AFB6-5D630F9BAB2E}" srcOrd="2" destOrd="0" presId="urn:microsoft.com/office/officeart/2018/2/layout/IconVerticalSolidList"/>
    <dgm:cxn modelId="{365EFB85-7F4A-482E-A4EC-0D99ED6E1481}" type="presParOf" srcId="{0B65590A-3DEE-4BEB-A193-CA94B292ED96}" destId="{CA610082-DE43-4FAF-A927-93FF5651DAF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91AB11C-7E2C-4D8A-8D0E-65A7219B91C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1E8D3F8-8B12-44CA-9601-49B6F3389540}">
      <dgm:prSet/>
      <dgm:spPr/>
      <dgm:t>
        <a:bodyPr/>
        <a:lstStyle/>
        <a:p>
          <a:pPr>
            <a:lnSpc>
              <a:spcPct val="100000"/>
            </a:lnSpc>
          </a:pPr>
          <a:r>
            <a:rPr lang="en-US"/>
            <a:t>How do you get rid of waste?  Oily water, debris, PPE, etc.</a:t>
          </a:r>
        </a:p>
      </dgm:t>
    </dgm:pt>
    <dgm:pt modelId="{685A42C8-3521-4039-8F09-8914D09630B1}" type="parTrans" cxnId="{0ABEA306-B678-4259-87A2-FD8ADCC0CA41}">
      <dgm:prSet/>
      <dgm:spPr/>
      <dgm:t>
        <a:bodyPr/>
        <a:lstStyle/>
        <a:p>
          <a:endParaRPr lang="en-US"/>
        </a:p>
      </dgm:t>
    </dgm:pt>
    <dgm:pt modelId="{C82A7E5F-D67C-4563-8B22-510C23BFF4A9}" type="sibTrans" cxnId="{0ABEA306-B678-4259-87A2-FD8ADCC0CA41}">
      <dgm:prSet/>
      <dgm:spPr/>
      <dgm:t>
        <a:bodyPr/>
        <a:lstStyle/>
        <a:p>
          <a:endParaRPr lang="en-US"/>
        </a:p>
      </dgm:t>
    </dgm:pt>
    <dgm:pt modelId="{FF99BBC0-8CD7-4552-9585-F31F1C25D754}">
      <dgm:prSet/>
      <dgm:spPr/>
      <dgm:t>
        <a:bodyPr/>
        <a:lstStyle/>
        <a:p>
          <a:pPr>
            <a:lnSpc>
              <a:spcPct val="100000"/>
            </a:lnSpc>
          </a:pPr>
          <a:r>
            <a:rPr lang="en-US"/>
            <a:t>How does your company handle large spills and the transition from you to a national Incident Management Team?</a:t>
          </a:r>
        </a:p>
      </dgm:t>
    </dgm:pt>
    <dgm:pt modelId="{23AA9F55-DE51-4523-901E-621F2F274053}" type="parTrans" cxnId="{33736A81-4160-4C00-8D2C-F2EAA59B3EFB}">
      <dgm:prSet/>
      <dgm:spPr/>
      <dgm:t>
        <a:bodyPr/>
        <a:lstStyle/>
        <a:p>
          <a:endParaRPr lang="en-US"/>
        </a:p>
      </dgm:t>
    </dgm:pt>
    <dgm:pt modelId="{978234D6-7FF3-4086-99FE-3B0B29D60A72}" type="sibTrans" cxnId="{33736A81-4160-4C00-8D2C-F2EAA59B3EFB}">
      <dgm:prSet/>
      <dgm:spPr/>
      <dgm:t>
        <a:bodyPr/>
        <a:lstStyle/>
        <a:p>
          <a:endParaRPr lang="en-US"/>
        </a:p>
      </dgm:t>
    </dgm:pt>
    <dgm:pt modelId="{F3287F4C-1C8C-4D3D-ABF0-D6FCB19A874A}">
      <dgm:prSet/>
      <dgm:spPr/>
      <dgm:t>
        <a:bodyPr/>
        <a:lstStyle/>
        <a:p>
          <a:pPr>
            <a:lnSpc>
              <a:spcPct val="100000"/>
            </a:lnSpc>
          </a:pPr>
          <a:r>
            <a:rPr lang="en-US"/>
            <a:t>Do you have a pre-determined staging area?  Do you have access to that area?</a:t>
          </a:r>
        </a:p>
      </dgm:t>
    </dgm:pt>
    <dgm:pt modelId="{9510C2A5-2514-4FC4-BAFF-379C1C01BE24}" type="parTrans" cxnId="{87AC8ECE-25A6-44ED-AD62-A0D963678607}">
      <dgm:prSet/>
      <dgm:spPr/>
      <dgm:t>
        <a:bodyPr/>
        <a:lstStyle/>
        <a:p>
          <a:endParaRPr lang="en-US"/>
        </a:p>
      </dgm:t>
    </dgm:pt>
    <dgm:pt modelId="{0A463DBB-0D08-4211-A488-63C5A75BCDF5}" type="sibTrans" cxnId="{87AC8ECE-25A6-44ED-AD62-A0D963678607}">
      <dgm:prSet/>
      <dgm:spPr/>
      <dgm:t>
        <a:bodyPr/>
        <a:lstStyle/>
        <a:p>
          <a:endParaRPr lang="en-US"/>
        </a:p>
      </dgm:t>
    </dgm:pt>
    <dgm:pt modelId="{9BCE60D1-72BC-48D9-AFF2-948F838E7093}" type="pres">
      <dgm:prSet presAssocID="{891AB11C-7E2C-4D8A-8D0E-65A7219B91CD}" presName="root" presStyleCnt="0">
        <dgm:presLayoutVars>
          <dgm:dir/>
          <dgm:resizeHandles val="exact"/>
        </dgm:presLayoutVars>
      </dgm:prSet>
      <dgm:spPr/>
    </dgm:pt>
    <dgm:pt modelId="{C2F139C6-3BD8-44D3-931C-6A95532BC5DB}" type="pres">
      <dgm:prSet presAssocID="{F3287F4C-1C8C-4D3D-ABF0-D6FCB19A874A}" presName="compNode" presStyleCnt="0"/>
      <dgm:spPr/>
    </dgm:pt>
    <dgm:pt modelId="{D0656BF3-1377-4627-9246-AA8C4ADCD5A4}" type="pres">
      <dgm:prSet presAssocID="{F3287F4C-1C8C-4D3D-ABF0-D6FCB19A874A}" presName="bgRect" presStyleLbl="bgShp" presStyleIdx="0" presStyleCnt="3"/>
      <dgm:spPr/>
    </dgm:pt>
    <dgm:pt modelId="{1A401A7C-EAB1-4112-BFF7-4C3F069BF62B}" type="pres">
      <dgm:prSet presAssocID="{F3287F4C-1C8C-4D3D-ABF0-D6FCB19A874A}"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Topography Map with solid fill"/>
        </a:ext>
      </dgm:extLst>
    </dgm:pt>
    <dgm:pt modelId="{9DB3427C-B272-498F-8675-39A47C9F106E}" type="pres">
      <dgm:prSet presAssocID="{F3287F4C-1C8C-4D3D-ABF0-D6FCB19A874A}" presName="spaceRect" presStyleCnt="0"/>
      <dgm:spPr/>
    </dgm:pt>
    <dgm:pt modelId="{A936A9EA-8417-47D2-80BA-7399CB4EBB38}" type="pres">
      <dgm:prSet presAssocID="{F3287F4C-1C8C-4D3D-ABF0-D6FCB19A874A}" presName="parTx" presStyleLbl="revTx" presStyleIdx="0" presStyleCnt="3">
        <dgm:presLayoutVars>
          <dgm:chMax val="0"/>
          <dgm:chPref val="0"/>
        </dgm:presLayoutVars>
      </dgm:prSet>
      <dgm:spPr/>
    </dgm:pt>
    <dgm:pt modelId="{1F6534CF-A237-46C3-91BD-4B1A79AD2DB1}" type="pres">
      <dgm:prSet presAssocID="{0A463DBB-0D08-4211-A488-63C5A75BCDF5}" presName="sibTrans" presStyleCnt="0"/>
      <dgm:spPr/>
    </dgm:pt>
    <dgm:pt modelId="{81635B8E-90F5-433A-90A3-C2C2ECC7A212}" type="pres">
      <dgm:prSet presAssocID="{61E8D3F8-8B12-44CA-9601-49B6F3389540}" presName="compNode" presStyleCnt="0"/>
      <dgm:spPr/>
    </dgm:pt>
    <dgm:pt modelId="{D3CDDD3B-40E8-40D7-A13A-ACB14928F5DB}" type="pres">
      <dgm:prSet presAssocID="{61E8D3F8-8B12-44CA-9601-49B6F3389540}" presName="bgRect" presStyleLbl="bgShp" presStyleIdx="1" presStyleCnt="3"/>
      <dgm:spPr/>
    </dgm:pt>
    <dgm:pt modelId="{8DFCB332-67EE-4EAF-A07C-A6388192BD72}" type="pres">
      <dgm:prSet presAssocID="{61E8D3F8-8B12-44CA-9601-49B6F3389540}"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Recycle with solid fill"/>
        </a:ext>
      </dgm:extLst>
    </dgm:pt>
    <dgm:pt modelId="{210FF7A1-959B-4744-8ACD-52892A8E311D}" type="pres">
      <dgm:prSet presAssocID="{61E8D3F8-8B12-44CA-9601-49B6F3389540}" presName="spaceRect" presStyleCnt="0"/>
      <dgm:spPr/>
    </dgm:pt>
    <dgm:pt modelId="{289C4AA7-3CD1-45AE-AC47-9EA8A7E097D4}" type="pres">
      <dgm:prSet presAssocID="{61E8D3F8-8B12-44CA-9601-49B6F3389540}" presName="parTx" presStyleLbl="revTx" presStyleIdx="1" presStyleCnt="3">
        <dgm:presLayoutVars>
          <dgm:chMax val="0"/>
          <dgm:chPref val="0"/>
        </dgm:presLayoutVars>
      </dgm:prSet>
      <dgm:spPr/>
    </dgm:pt>
    <dgm:pt modelId="{13537257-A986-4BA8-9A86-59DFAF1F126F}" type="pres">
      <dgm:prSet presAssocID="{C82A7E5F-D67C-4563-8B22-510C23BFF4A9}" presName="sibTrans" presStyleCnt="0"/>
      <dgm:spPr/>
    </dgm:pt>
    <dgm:pt modelId="{0B65590A-3DEE-4BEB-A193-CA94B292ED96}" type="pres">
      <dgm:prSet presAssocID="{FF99BBC0-8CD7-4552-9585-F31F1C25D754}" presName="compNode" presStyleCnt="0"/>
      <dgm:spPr/>
    </dgm:pt>
    <dgm:pt modelId="{65E5E327-13AB-4364-BDA0-68914ED6DA68}" type="pres">
      <dgm:prSet presAssocID="{FF99BBC0-8CD7-4552-9585-F31F1C25D754}" presName="bgRect" presStyleLbl="bgShp" presStyleIdx="2" presStyleCnt="3"/>
      <dgm:spPr/>
    </dgm:pt>
    <dgm:pt modelId="{9B9832F8-89F2-4CA4-8EE6-0C4D018C4AE9}" type="pres">
      <dgm:prSet presAssocID="{FF99BBC0-8CD7-4552-9585-F31F1C25D754}"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Clipboard All Crosses with solid fill"/>
        </a:ext>
      </dgm:extLst>
    </dgm:pt>
    <dgm:pt modelId="{BC78C81E-2E47-43C7-AFB6-5D630F9BAB2E}" type="pres">
      <dgm:prSet presAssocID="{FF99BBC0-8CD7-4552-9585-F31F1C25D754}" presName="spaceRect" presStyleCnt="0"/>
      <dgm:spPr/>
    </dgm:pt>
    <dgm:pt modelId="{CA610082-DE43-4FAF-A927-93FF5651DAFE}" type="pres">
      <dgm:prSet presAssocID="{FF99BBC0-8CD7-4552-9585-F31F1C25D754}" presName="parTx" presStyleLbl="revTx" presStyleIdx="2" presStyleCnt="3">
        <dgm:presLayoutVars>
          <dgm:chMax val="0"/>
          <dgm:chPref val="0"/>
        </dgm:presLayoutVars>
      </dgm:prSet>
      <dgm:spPr/>
    </dgm:pt>
  </dgm:ptLst>
  <dgm:cxnLst>
    <dgm:cxn modelId="{0ABEA306-B678-4259-87A2-FD8ADCC0CA41}" srcId="{891AB11C-7E2C-4D8A-8D0E-65A7219B91CD}" destId="{61E8D3F8-8B12-44CA-9601-49B6F3389540}" srcOrd="1" destOrd="0" parTransId="{685A42C8-3521-4039-8F09-8914D09630B1}" sibTransId="{C82A7E5F-D67C-4563-8B22-510C23BFF4A9}"/>
    <dgm:cxn modelId="{F3D3BA0A-CB5C-410A-B2CC-DB87B98F03E2}" type="presOf" srcId="{FF99BBC0-8CD7-4552-9585-F31F1C25D754}" destId="{CA610082-DE43-4FAF-A927-93FF5651DAFE}" srcOrd="0" destOrd="0" presId="urn:microsoft.com/office/officeart/2018/2/layout/IconVerticalSolidList"/>
    <dgm:cxn modelId="{7BC8F844-8996-4FE5-B9ED-D03DD5B3D05C}" type="presOf" srcId="{61E8D3F8-8B12-44CA-9601-49B6F3389540}" destId="{289C4AA7-3CD1-45AE-AC47-9EA8A7E097D4}" srcOrd="0" destOrd="0" presId="urn:microsoft.com/office/officeart/2018/2/layout/IconVerticalSolidList"/>
    <dgm:cxn modelId="{33736A81-4160-4C00-8D2C-F2EAA59B3EFB}" srcId="{891AB11C-7E2C-4D8A-8D0E-65A7219B91CD}" destId="{FF99BBC0-8CD7-4552-9585-F31F1C25D754}" srcOrd="2" destOrd="0" parTransId="{23AA9F55-DE51-4523-901E-621F2F274053}" sibTransId="{978234D6-7FF3-4086-99FE-3B0B29D60A72}"/>
    <dgm:cxn modelId="{49DACD9B-1FA2-414A-8618-9448AEF4E06E}" type="presOf" srcId="{F3287F4C-1C8C-4D3D-ABF0-D6FCB19A874A}" destId="{A936A9EA-8417-47D2-80BA-7399CB4EBB38}" srcOrd="0" destOrd="0" presId="urn:microsoft.com/office/officeart/2018/2/layout/IconVerticalSolidList"/>
    <dgm:cxn modelId="{87AC8ECE-25A6-44ED-AD62-A0D963678607}" srcId="{891AB11C-7E2C-4D8A-8D0E-65A7219B91CD}" destId="{F3287F4C-1C8C-4D3D-ABF0-D6FCB19A874A}" srcOrd="0" destOrd="0" parTransId="{9510C2A5-2514-4FC4-BAFF-379C1C01BE24}" sibTransId="{0A463DBB-0D08-4211-A488-63C5A75BCDF5}"/>
    <dgm:cxn modelId="{8F51D9DE-1650-4B7E-9776-DF378DAF2E3B}" type="presOf" srcId="{891AB11C-7E2C-4D8A-8D0E-65A7219B91CD}" destId="{9BCE60D1-72BC-48D9-AFF2-948F838E7093}" srcOrd="0" destOrd="0" presId="urn:microsoft.com/office/officeart/2018/2/layout/IconVerticalSolidList"/>
    <dgm:cxn modelId="{12082F7A-F09D-46BB-92BA-3C2E6F6259A7}" type="presParOf" srcId="{9BCE60D1-72BC-48D9-AFF2-948F838E7093}" destId="{C2F139C6-3BD8-44D3-931C-6A95532BC5DB}" srcOrd="0" destOrd="0" presId="urn:microsoft.com/office/officeart/2018/2/layout/IconVerticalSolidList"/>
    <dgm:cxn modelId="{5CCBA0DC-5618-42ED-949F-71B0280D8253}" type="presParOf" srcId="{C2F139C6-3BD8-44D3-931C-6A95532BC5DB}" destId="{D0656BF3-1377-4627-9246-AA8C4ADCD5A4}" srcOrd="0" destOrd="0" presId="urn:microsoft.com/office/officeart/2018/2/layout/IconVerticalSolidList"/>
    <dgm:cxn modelId="{A5212DD7-09F0-40AF-8D71-237F83E1D92B}" type="presParOf" srcId="{C2F139C6-3BD8-44D3-931C-6A95532BC5DB}" destId="{1A401A7C-EAB1-4112-BFF7-4C3F069BF62B}" srcOrd="1" destOrd="0" presId="urn:microsoft.com/office/officeart/2018/2/layout/IconVerticalSolidList"/>
    <dgm:cxn modelId="{86EA1F4C-5D3B-4F16-B3F5-4520996E5616}" type="presParOf" srcId="{C2F139C6-3BD8-44D3-931C-6A95532BC5DB}" destId="{9DB3427C-B272-498F-8675-39A47C9F106E}" srcOrd="2" destOrd="0" presId="urn:microsoft.com/office/officeart/2018/2/layout/IconVerticalSolidList"/>
    <dgm:cxn modelId="{3EDEBD43-4203-4EEF-A4A3-0B61B1171E88}" type="presParOf" srcId="{C2F139C6-3BD8-44D3-931C-6A95532BC5DB}" destId="{A936A9EA-8417-47D2-80BA-7399CB4EBB38}" srcOrd="3" destOrd="0" presId="urn:microsoft.com/office/officeart/2018/2/layout/IconVerticalSolidList"/>
    <dgm:cxn modelId="{B40A6166-13B2-416E-878A-2D0B8855DF08}" type="presParOf" srcId="{9BCE60D1-72BC-48D9-AFF2-948F838E7093}" destId="{1F6534CF-A237-46C3-91BD-4B1A79AD2DB1}" srcOrd="1" destOrd="0" presId="urn:microsoft.com/office/officeart/2018/2/layout/IconVerticalSolidList"/>
    <dgm:cxn modelId="{A35730E0-6524-4CD1-91FE-29E4BCB09703}" type="presParOf" srcId="{9BCE60D1-72BC-48D9-AFF2-948F838E7093}" destId="{81635B8E-90F5-433A-90A3-C2C2ECC7A212}" srcOrd="2" destOrd="0" presId="urn:microsoft.com/office/officeart/2018/2/layout/IconVerticalSolidList"/>
    <dgm:cxn modelId="{2CAF9C72-20C1-4E04-8848-50A2B84EA66A}" type="presParOf" srcId="{81635B8E-90F5-433A-90A3-C2C2ECC7A212}" destId="{D3CDDD3B-40E8-40D7-A13A-ACB14928F5DB}" srcOrd="0" destOrd="0" presId="urn:microsoft.com/office/officeart/2018/2/layout/IconVerticalSolidList"/>
    <dgm:cxn modelId="{1DB8092F-4809-4CCB-975B-81B1C6551178}" type="presParOf" srcId="{81635B8E-90F5-433A-90A3-C2C2ECC7A212}" destId="{8DFCB332-67EE-4EAF-A07C-A6388192BD72}" srcOrd="1" destOrd="0" presId="urn:microsoft.com/office/officeart/2018/2/layout/IconVerticalSolidList"/>
    <dgm:cxn modelId="{F8C27E10-D622-486F-8B96-9F54CC3CE523}" type="presParOf" srcId="{81635B8E-90F5-433A-90A3-C2C2ECC7A212}" destId="{210FF7A1-959B-4744-8ACD-52892A8E311D}" srcOrd="2" destOrd="0" presId="urn:microsoft.com/office/officeart/2018/2/layout/IconVerticalSolidList"/>
    <dgm:cxn modelId="{436FC152-53A3-4B97-B9B8-7C09D4B44FCA}" type="presParOf" srcId="{81635B8E-90F5-433A-90A3-C2C2ECC7A212}" destId="{289C4AA7-3CD1-45AE-AC47-9EA8A7E097D4}" srcOrd="3" destOrd="0" presId="urn:microsoft.com/office/officeart/2018/2/layout/IconVerticalSolidList"/>
    <dgm:cxn modelId="{DEF0BBCF-1D63-48E2-8104-1063649EAF2E}" type="presParOf" srcId="{9BCE60D1-72BC-48D9-AFF2-948F838E7093}" destId="{13537257-A986-4BA8-9A86-59DFAF1F126F}" srcOrd="3" destOrd="0" presId="urn:microsoft.com/office/officeart/2018/2/layout/IconVerticalSolidList"/>
    <dgm:cxn modelId="{FE4C7D44-72E6-4848-838C-E693D674C620}" type="presParOf" srcId="{9BCE60D1-72BC-48D9-AFF2-948F838E7093}" destId="{0B65590A-3DEE-4BEB-A193-CA94B292ED96}" srcOrd="4" destOrd="0" presId="urn:microsoft.com/office/officeart/2018/2/layout/IconVerticalSolidList"/>
    <dgm:cxn modelId="{D07AF78E-8324-4FC6-9880-98B1442EFE93}" type="presParOf" srcId="{0B65590A-3DEE-4BEB-A193-CA94B292ED96}" destId="{65E5E327-13AB-4364-BDA0-68914ED6DA68}" srcOrd="0" destOrd="0" presId="urn:microsoft.com/office/officeart/2018/2/layout/IconVerticalSolidList"/>
    <dgm:cxn modelId="{3856ADDF-ED20-429B-8E79-05CAAFF069F3}" type="presParOf" srcId="{0B65590A-3DEE-4BEB-A193-CA94B292ED96}" destId="{9B9832F8-89F2-4CA4-8EE6-0C4D018C4AE9}" srcOrd="1" destOrd="0" presId="urn:microsoft.com/office/officeart/2018/2/layout/IconVerticalSolidList"/>
    <dgm:cxn modelId="{652B39CB-5EB7-4F52-B778-1BD05D7B263F}" type="presParOf" srcId="{0B65590A-3DEE-4BEB-A193-CA94B292ED96}" destId="{BC78C81E-2E47-43C7-AFB6-5D630F9BAB2E}" srcOrd="2" destOrd="0" presId="urn:microsoft.com/office/officeart/2018/2/layout/IconVerticalSolidList"/>
    <dgm:cxn modelId="{365EFB85-7F4A-482E-A4EC-0D99ED6E1481}" type="presParOf" srcId="{0B65590A-3DEE-4BEB-A193-CA94B292ED96}" destId="{CA610082-DE43-4FAF-A927-93FF5651DAF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76DE74-1D9A-4E6B-BE79-D4938647DBEE}">
      <dsp:nvSpPr>
        <dsp:cNvPr id="0" name=""/>
        <dsp:cNvSpPr/>
      </dsp:nvSpPr>
      <dsp:spPr>
        <a:xfrm>
          <a:off x="5642" y="974718"/>
          <a:ext cx="1946946" cy="1341446"/>
        </a:xfrm>
        <a:prstGeom prst="round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2000" b="-2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8C33A51F-9176-4D1A-98C0-0E507D7473F3}">
      <dsp:nvSpPr>
        <dsp:cNvPr id="0" name=""/>
        <dsp:cNvSpPr/>
      </dsp:nvSpPr>
      <dsp:spPr>
        <a:xfrm>
          <a:off x="5642"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US" sz="1900" kern="1200"/>
            <a:t>Notifications</a:t>
          </a:r>
        </a:p>
      </dsp:txBody>
      <dsp:txXfrm>
        <a:off x="5642" y="2316164"/>
        <a:ext cx="1946946" cy="722317"/>
      </dsp:txXfrm>
    </dsp:sp>
    <dsp:sp modelId="{B97E43D5-2AD1-4ACC-8453-5A75A9DF1F9D}">
      <dsp:nvSpPr>
        <dsp:cNvPr id="0" name=""/>
        <dsp:cNvSpPr/>
      </dsp:nvSpPr>
      <dsp:spPr>
        <a:xfrm>
          <a:off x="2147365" y="974718"/>
          <a:ext cx="1946946" cy="1341446"/>
        </a:xfrm>
        <a:prstGeom prst="round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4000" b="-4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E9C016E-D633-487B-AC13-8AB6978702CA}">
      <dsp:nvSpPr>
        <dsp:cNvPr id="0" name=""/>
        <dsp:cNvSpPr/>
      </dsp:nvSpPr>
      <dsp:spPr>
        <a:xfrm>
          <a:off x="2147365"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US" sz="1900" kern="1200"/>
            <a:t>Activate Alarms</a:t>
          </a:r>
        </a:p>
      </dsp:txBody>
      <dsp:txXfrm>
        <a:off x="2147365" y="2316164"/>
        <a:ext cx="1946946" cy="722317"/>
      </dsp:txXfrm>
    </dsp:sp>
    <dsp:sp modelId="{807B3AA0-5D47-4F50-AB51-0123F7D38FF1}">
      <dsp:nvSpPr>
        <dsp:cNvPr id="0" name=""/>
        <dsp:cNvSpPr/>
      </dsp:nvSpPr>
      <dsp:spPr>
        <a:xfrm>
          <a:off x="4289089" y="974718"/>
          <a:ext cx="1946946" cy="1341446"/>
        </a:xfrm>
        <a:prstGeom prst="roundRect">
          <a:avLst/>
        </a:prstGeom>
        <a:blipFill rotWithShape="1">
          <a:blip xmlns:r="http://schemas.openxmlformats.org/officeDocument/2006/relationships" r:embed="rId3" cstate="print"/>
          <a:srcRect/>
          <a:stretch>
            <a:fillRect t="-7000" b="-7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3CD5591E-A55C-44C0-B0E2-448B2BE09DF4}">
      <dsp:nvSpPr>
        <dsp:cNvPr id="0" name=""/>
        <dsp:cNvSpPr/>
      </dsp:nvSpPr>
      <dsp:spPr>
        <a:xfrm>
          <a:off x="4289089"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US" sz="1900" kern="1200"/>
            <a:t>Spill Size-Up</a:t>
          </a:r>
        </a:p>
      </dsp:txBody>
      <dsp:txXfrm>
        <a:off x="4289089" y="2316164"/>
        <a:ext cx="1946946" cy="722317"/>
      </dsp:txXfrm>
    </dsp:sp>
    <dsp:sp modelId="{4248E2F4-287D-4B9E-A3E4-D178E39A3D52}">
      <dsp:nvSpPr>
        <dsp:cNvPr id="0" name=""/>
        <dsp:cNvSpPr/>
      </dsp:nvSpPr>
      <dsp:spPr>
        <a:xfrm>
          <a:off x="6430812" y="974718"/>
          <a:ext cx="1946946" cy="1341446"/>
        </a:xfrm>
        <a:prstGeom prst="roundRect">
          <a:avLst/>
        </a:prstGeom>
        <a:blipFill rotWithShape="1">
          <a:blip xmlns:r="http://schemas.openxmlformats.org/officeDocument/2006/relationships" r:embed="rId4" cstate="print"/>
          <a:srcRect/>
          <a:stretch>
            <a:fillRect t="-4000" b="-4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812FBB9-3F2E-45F9-8B9E-C41BF843E1F2}">
      <dsp:nvSpPr>
        <dsp:cNvPr id="0" name=""/>
        <dsp:cNvSpPr/>
      </dsp:nvSpPr>
      <dsp:spPr>
        <a:xfrm>
          <a:off x="6430812"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US" sz="1900" kern="1200"/>
            <a:t>Recall Response Team</a:t>
          </a:r>
        </a:p>
      </dsp:txBody>
      <dsp:txXfrm>
        <a:off x="6430812" y="2316164"/>
        <a:ext cx="1946946" cy="722317"/>
      </dsp:txXfrm>
    </dsp:sp>
    <dsp:sp modelId="{99EB7E3C-FFB5-4D5B-B0A1-564D2E66C402}">
      <dsp:nvSpPr>
        <dsp:cNvPr id="0" name=""/>
        <dsp:cNvSpPr/>
      </dsp:nvSpPr>
      <dsp:spPr>
        <a:xfrm>
          <a:off x="8572535" y="974718"/>
          <a:ext cx="1946946" cy="1341446"/>
        </a:xfrm>
        <a:prstGeom prst="roundRect">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2000" r="-2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8D043B3-9982-42AB-93F9-B3897051FE13}">
      <dsp:nvSpPr>
        <dsp:cNvPr id="0" name=""/>
        <dsp:cNvSpPr/>
      </dsp:nvSpPr>
      <dsp:spPr>
        <a:xfrm>
          <a:off x="8572535"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US" sz="1600" kern="1200"/>
            <a:t>Assess Human Health Risks</a:t>
          </a:r>
        </a:p>
      </dsp:txBody>
      <dsp:txXfrm>
        <a:off x="8572535" y="2316164"/>
        <a:ext cx="1946946" cy="7223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76DE74-1D9A-4E6B-BE79-D4938647DBEE}">
      <dsp:nvSpPr>
        <dsp:cNvPr id="0" name=""/>
        <dsp:cNvSpPr/>
      </dsp:nvSpPr>
      <dsp:spPr>
        <a:xfrm>
          <a:off x="5642" y="974718"/>
          <a:ext cx="1946946" cy="1341446"/>
        </a:xfrm>
        <a:prstGeom prst="roundRect">
          <a:avLst/>
        </a:prstGeom>
        <a:blipFill rotWithShape="1">
          <a:blip xmlns:r="http://schemas.openxmlformats.org/officeDocument/2006/relationships" r:embed="rId1" cstate="print"/>
          <a:srcRect/>
          <a:stretch>
            <a:fillRect t="-4000" b="-4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8C33A51F-9176-4D1A-98C0-0E507D7473F3}">
      <dsp:nvSpPr>
        <dsp:cNvPr id="0" name=""/>
        <dsp:cNvSpPr/>
      </dsp:nvSpPr>
      <dsp:spPr>
        <a:xfrm>
          <a:off x="5642"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US" sz="1600" kern="1200"/>
            <a:t>Cleanup</a:t>
          </a:r>
        </a:p>
      </dsp:txBody>
      <dsp:txXfrm>
        <a:off x="5642" y="2316164"/>
        <a:ext cx="1946946" cy="722317"/>
      </dsp:txXfrm>
    </dsp:sp>
    <dsp:sp modelId="{B97E43D5-2AD1-4ACC-8453-5A75A9DF1F9D}">
      <dsp:nvSpPr>
        <dsp:cNvPr id="0" name=""/>
        <dsp:cNvSpPr/>
      </dsp:nvSpPr>
      <dsp:spPr>
        <a:xfrm>
          <a:off x="2147365" y="974718"/>
          <a:ext cx="1946946" cy="1341446"/>
        </a:xfrm>
        <a:prstGeom prst="roundRect">
          <a:avLst/>
        </a:prstGeom>
        <a:blipFill rotWithShape="1">
          <a:blip xmlns:r="http://schemas.openxmlformats.org/officeDocument/2006/relationships" r:embed="rId2" cstate="print"/>
          <a:srcRect/>
          <a:stretch>
            <a:fillRect t="-4000" b="-4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E9C016E-D633-487B-AC13-8AB6978702CA}">
      <dsp:nvSpPr>
        <dsp:cNvPr id="0" name=""/>
        <dsp:cNvSpPr/>
      </dsp:nvSpPr>
      <dsp:spPr>
        <a:xfrm>
          <a:off x="2147365"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US" sz="1600" kern="1200"/>
            <a:t>Waste Disposal</a:t>
          </a:r>
        </a:p>
      </dsp:txBody>
      <dsp:txXfrm>
        <a:off x="2147365" y="2316164"/>
        <a:ext cx="1946946" cy="722317"/>
      </dsp:txXfrm>
    </dsp:sp>
    <dsp:sp modelId="{807B3AA0-5D47-4F50-AB51-0123F7D38FF1}">
      <dsp:nvSpPr>
        <dsp:cNvPr id="0" name=""/>
        <dsp:cNvSpPr/>
      </dsp:nvSpPr>
      <dsp:spPr>
        <a:xfrm>
          <a:off x="4289089" y="974718"/>
          <a:ext cx="1946946" cy="1341446"/>
        </a:xfrm>
        <a:prstGeom prst="round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000" r="-2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3CD5591E-A55C-44C0-B0E2-448B2BE09DF4}">
      <dsp:nvSpPr>
        <dsp:cNvPr id="0" name=""/>
        <dsp:cNvSpPr/>
      </dsp:nvSpPr>
      <dsp:spPr>
        <a:xfrm>
          <a:off x="4289089"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US" sz="1600" kern="1200"/>
            <a:t>Firefighting and Rescue</a:t>
          </a:r>
        </a:p>
      </dsp:txBody>
      <dsp:txXfrm>
        <a:off x="4289089" y="2316164"/>
        <a:ext cx="1946946" cy="722317"/>
      </dsp:txXfrm>
    </dsp:sp>
    <dsp:sp modelId="{4248E2F4-287D-4B9E-A3E4-D178E39A3D52}">
      <dsp:nvSpPr>
        <dsp:cNvPr id="0" name=""/>
        <dsp:cNvSpPr/>
      </dsp:nvSpPr>
      <dsp:spPr>
        <a:xfrm>
          <a:off x="6430812" y="974718"/>
          <a:ext cx="1946946" cy="1341446"/>
        </a:xfrm>
        <a:prstGeom prst="round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t="-4000" b="-4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812FBB9-3F2E-45F9-8B9E-C41BF843E1F2}">
      <dsp:nvSpPr>
        <dsp:cNvPr id="0" name=""/>
        <dsp:cNvSpPr/>
      </dsp:nvSpPr>
      <dsp:spPr>
        <a:xfrm>
          <a:off x="6430812"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US" sz="1600" kern="1200"/>
            <a:t>Spend Resources</a:t>
          </a:r>
        </a:p>
      </dsp:txBody>
      <dsp:txXfrm>
        <a:off x="6430812" y="2316164"/>
        <a:ext cx="1946946" cy="722317"/>
      </dsp:txXfrm>
    </dsp:sp>
    <dsp:sp modelId="{99EB7E3C-FFB5-4D5B-B0A1-564D2E66C402}">
      <dsp:nvSpPr>
        <dsp:cNvPr id="0" name=""/>
        <dsp:cNvSpPr/>
      </dsp:nvSpPr>
      <dsp:spPr>
        <a:xfrm>
          <a:off x="8572535" y="974718"/>
          <a:ext cx="1946946" cy="1341446"/>
        </a:xfrm>
        <a:prstGeom prst="roundRect">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2000" r="-2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8D043B3-9982-42AB-93F9-B3897051FE13}">
      <dsp:nvSpPr>
        <dsp:cNvPr id="0" name=""/>
        <dsp:cNvSpPr/>
      </dsp:nvSpPr>
      <dsp:spPr>
        <a:xfrm>
          <a:off x="8572535"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US" sz="1600" kern="1200"/>
            <a:t>Protect Wildlife &amp; Cultural Resources</a:t>
          </a:r>
        </a:p>
      </dsp:txBody>
      <dsp:txXfrm>
        <a:off x="8572535" y="2316164"/>
        <a:ext cx="1946946" cy="7223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F9C86D-D926-4675-BC7D-D4E7E57C9368}">
      <dsp:nvSpPr>
        <dsp:cNvPr id="0" name=""/>
        <dsp:cNvSpPr/>
      </dsp:nvSpPr>
      <dsp:spPr>
        <a:xfrm>
          <a:off x="0" y="1665"/>
          <a:ext cx="10525147" cy="84420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E59952-2634-44F4-B380-FD46AAD1901C}">
      <dsp:nvSpPr>
        <dsp:cNvPr id="0" name=""/>
        <dsp:cNvSpPr/>
      </dsp:nvSpPr>
      <dsp:spPr>
        <a:xfrm>
          <a:off x="255373" y="191612"/>
          <a:ext cx="464314" cy="4643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4A63CDD-A454-4547-9DD0-4E35ED384240}">
      <dsp:nvSpPr>
        <dsp:cNvPr id="0" name=""/>
        <dsp:cNvSpPr/>
      </dsp:nvSpPr>
      <dsp:spPr>
        <a:xfrm>
          <a:off x="975060" y="1665"/>
          <a:ext cx="9550087" cy="844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345" tIns="89345" rIns="89345" bIns="89345" numCol="1" spcCol="1270" anchor="ctr" anchorCtr="0">
          <a:noAutofit/>
        </a:bodyPr>
        <a:lstStyle/>
        <a:p>
          <a:pPr marL="0" lvl="0" indent="0" algn="l" defTabSz="977900">
            <a:lnSpc>
              <a:spcPct val="100000"/>
            </a:lnSpc>
            <a:spcBef>
              <a:spcPct val="0"/>
            </a:spcBef>
            <a:spcAft>
              <a:spcPct val="35000"/>
            </a:spcAft>
            <a:buNone/>
          </a:pPr>
          <a:r>
            <a:rPr lang="en-US" sz="2200" kern="1200"/>
            <a:t>Early – Initiating Notifications and Quick Response Actions/Source Control</a:t>
          </a:r>
        </a:p>
      </dsp:txBody>
      <dsp:txXfrm>
        <a:off x="975060" y="1665"/>
        <a:ext cx="9550087" cy="844208"/>
      </dsp:txXfrm>
    </dsp:sp>
    <dsp:sp modelId="{5ED27E8F-8D01-40E4-87DF-10F1567AFAE8}">
      <dsp:nvSpPr>
        <dsp:cNvPr id="0" name=""/>
        <dsp:cNvSpPr/>
      </dsp:nvSpPr>
      <dsp:spPr>
        <a:xfrm>
          <a:off x="0" y="1056926"/>
          <a:ext cx="10525147" cy="84420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098BE5-7D76-4E24-B6CC-C1F39306C1AA}">
      <dsp:nvSpPr>
        <dsp:cNvPr id="0" name=""/>
        <dsp:cNvSpPr/>
      </dsp:nvSpPr>
      <dsp:spPr>
        <a:xfrm>
          <a:off x="255373" y="1246872"/>
          <a:ext cx="464314" cy="4643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D50BE4-691E-4478-820B-74D714AEC72A}">
      <dsp:nvSpPr>
        <dsp:cNvPr id="0" name=""/>
        <dsp:cNvSpPr/>
      </dsp:nvSpPr>
      <dsp:spPr>
        <a:xfrm>
          <a:off x="975060" y="1056926"/>
          <a:ext cx="9550087" cy="844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345" tIns="89345" rIns="89345" bIns="89345" numCol="1" spcCol="1270" anchor="ctr" anchorCtr="0">
          <a:noAutofit/>
        </a:bodyPr>
        <a:lstStyle/>
        <a:p>
          <a:pPr marL="0" lvl="0" indent="0" algn="l" defTabSz="977900">
            <a:lnSpc>
              <a:spcPct val="100000"/>
            </a:lnSpc>
            <a:spcBef>
              <a:spcPct val="0"/>
            </a:spcBef>
            <a:spcAft>
              <a:spcPct val="35000"/>
            </a:spcAft>
            <a:buNone/>
          </a:pPr>
          <a:r>
            <a:rPr lang="en-US" sz="2200" kern="1200"/>
            <a:t>Intermediate – Spill Containment/Recovery</a:t>
          </a:r>
        </a:p>
      </dsp:txBody>
      <dsp:txXfrm>
        <a:off x="975060" y="1056926"/>
        <a:ext cx="9550087" cy="844208"/>
      </dsp:txXfrm>
    </dsp:sp>
    <dsp:sp modelId="{815B6EE1-DEFB-4B60-B91C-27FCCFC81514}">
      <dsp:nvSpPr>
        <dsp:cNvPr id="0" name=""/>
        <dsp:cNvSpPr/>
      </dsp:nvSpPr>
      <dsp:spPr>
        <a:xfrm>
          <a:off x="0" y="2112186"/>
          <a:ext cx="10525147" cy="84420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968492-2474-410E-BEB0-53D6CDA9E8A1}">
      <dsp:nvSpPr>
        <dsp:cNvPr id="0" name=""/>
        <dsp:cNvSpPr/>
      </dsp:nvSpPr>
      <dsp:spPr>
        <a:xfrm>
          <a:off x="255373" y="2302133"/>
          <a:ext cx="464314" cy="4643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B7093F-0117-42EB-BF11-87C666334921}">
      <dsp:nvSpPr>
        <dsp:cNvPr id="0" name=""/>
        <dsp:cNvSpPr/>
      </dsp:nvSpPr>
      <dsp:spPr>
        <a:xfrm>
          <a:off x="975060" y="2112186"/>
          <a:ext cx="9550087" cy="844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345" tIns="89345" rIns="89345" bIns="89345" numCol="1" spcCol="1270" anchor="ctr" anchorCtr="0">
          <a:noAutofit/>
        </a:bodyPr>
        <a:lstStyle/>
        <a:p>
          <a:pPr marL="0" lvl="0" indent="0" algn="l" defTabSz="977900">
            <a:lnSpc>
              <a:spcPct val="100000"/>
            </a:lnSpc>
            <a:spcBef>
              <a:spcPct val="0"/>
            </a:spcBef>
            <a:spcAft>
              <a:spcPct val="35000"/>
            </a:spcAft>
            <a:buNone/>
          </a:pPr>
          <a:r>
            <a:rPr lang="en-US" sz="2200" kern="1200"/>
            <a:t>Transition – Organizing, Removal Actions</a:t>
          </a:r>
        </a:p>
      </dsp:txBody>
      <dsp:txXfrm>
        <a:off x="975060" y="2112186"/>
        <a:ext cx="9550087" cy="844208"/>
      </dsp:txXfrm>
    </dsp:sp>
    <dsp:sp modelId="{E1B615E3-9405-4B20-8A01-15DF15A2D287}">
      <dsp:nvSpPr>
        <dsp:cNvPr id="0" name=""/>
        <dsp:cNvSpPr/>
      </dsp:nvSpPr>
      <dsp:spPr>
        <a:xfrm>
          <a:off x="0" y="3167446"/>
          <a:ext cx="10525147" cy="84420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17F4A7-772B-4C85-A3A4-111B14D105DF}">
      <dsp:nvSpPr>
        <dsp:cNvPr id="0" name=""/>
        <dsp:cNvSpPr/>
      </dsp:nvSpPr>
      <dsp:spPr>
        <a:xfrm>
          <a:off x="255373" y="3357393"/>
          <a:ext cx="464314" cy="46431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93D5AB-1070-443D-9535-72F88BFD2408}">
      <dsp:nvSpPr>
        <dsp:cNvPr id="0" name=""/>
        <dsp:cNvSpPr/>
      </dsp:nvSpPr>
      <dsp:spPr>
        <a:xfrm>
          <a:off x="975060" y="3167446"/>
          <a:ext cx="9550087" cy="844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345" tIns="89345" rIns="89345" bIns="89345" numCol="1" spcCol="1270" anchor="ctr" anchorCtr="0">
          <a:noAutofit/>
        </a:bodyPr>
        <a:lstStyle/>
        <a:p>
          <a:pPr marL="0" lvl="0" indent="0" algn="l" defTabSz="977900">
            <a:lnSpc>
              <a:spcPct val="100000"/>
            </a:lnSpc>
            <a:spcBef>
              <a:spcPct val="0"/>
            </a:spcBef>
            <a:spcAft>
              <a:spcPct val="35000"/>
            </a:spcAft>
            <a:buNone/>
          </a:pPr>
          <a:r>
            <a:rPr lang="en-US" sz="2200" kern="1200"/>
            <a:t>Recovery – Unified Command, Cleanup, Restoration</a:t>
          </a:r>
        </a:p>
      </dsp:txBody>
      <dsp:txXfrm>
        <a:off x="975060" y="3167446"/>
        <a:ext cx="9550087" cy="84420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F9C86D-D926-4675-BC7D-D4E7E57C9368}">
      <dsp:nvSpPr>
        <dsp:cNvPr id="0" name=""/>
        <dsp:cNvSpPr/>
      </dsp:nvSpPr>
      <dsp:spPr>
        <a:xfrm>
          <a:off x="0" y="1665"/>
          <a:ext cx="10525147" cy="84420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E59952-2634-44F4-B380-FD46AAD1901C}">
      <dsp:nvSpPr>
        <dsp:cNvPr id="0" name=""/>
        <dsp:cNvSpPr/>
      </dsp:nvSpPr>
      <dsp:spPr>
        <a:xfrm>
          <a:off x="255373" y="191612"/>
          <a:ext cx="464314" cy="4643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4A63CDD-A454-4547-9DD0-4E35ED384240}">
      <dsp:nvSpPr>
        <dsp:cNvPr id="0" name=""/>
        <dsp:cNvSpPr/>
      </dsp:nvSpPr>
      <dsp:spPr>
        <a:xfrm>
          <a:off x="975060" y="1665"/>
          <a:ext cx="9550087" cy="844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345" tIns="89345" rIns="89345" bIns="89345" numCol="1" spcCol="1270" anchor="ctr" anchorCtr="0">
          <a:noAutofit/>
        </a:bodyPr>
        <a:lstStyle/>
        <a:p>
          <a:pPr marL="0" lvl="0" indent="0" algn="l" defTabSz="977900">
            <a:lnSpc>
              <a:spcPct val="100000"/>
            </a:lnSpc>
            <a:spcBef>
              <a:spcPct val="0"/>
            </a:spcBef>
            <a:spcAft>
              <a:spcPct val="35000"/>
            </a:spcAft>
            <a:buNone/>
          </a:pPr>
          <a:r>
            <a:rPr lang="en-US" sz="2200" kern="1200"/>
            <a:t>Early – Initiating Notifications and Quick Response Actions/Source Control</a:t>
          </a:r>
        </a:p>
      </dsp:txBody>
      <dsp:txXfrm>
        <a:off x="975060" y="1665"/>
        <a:ext cx="9550087" cy="844208"/>
      </dsp:txXfrm>
    </dsp:sp>
    <dsp:sp modelId="{5ED27E8F-8D01-40E4-87DF-10F1567AFAE8}">
      <dsp:nvSpPr>
        <dsp:cNvPr id="0" name=""/>
        <dsp:cNvSpPr/>
      </dsp:nvSpPr>
      <dsp:spPr>
        <a:xfrm>
          <a:off x="0" y="1056926"/>
          <a:ext cx="10525147" cy="84420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098BE5-7D76-4E24-B6CC-C1F39306C1AA}">
      <dsp:nvSpPr>
        <dsp:cNvPr id="0" name=""/>
        <dsp:cNvSpPr/>
      </dsp:nvSpPr>
      <dsp:spPr>
        <a:xfrm>
          <a:off x="255373" y="1246872"/>
          <a:ext cx="464314" cy="4643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D50BE4-691E-4478-820B-74D714AEC72A}">
      <dsp:nvSpPr>
        <dsp:cNvPr id="0" name=""/>
        <dsp:cNvSpPr/>
      </dsp:nvSpPr>
      <dsp:spPr>
        <a:xfrm>
          <a:off x="975060" y="1056926"/>
          <a:ext cx="9550087" cy="844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345" tIns="89345" rIns="89345" bIns="89345" numCol="1" spcCol="1270" anchor="ctr" anchorCtr="0">
          <a:noAutofit/>
        </a:bodyPr>
        <a:lstStyle/>
        <a:p>
          <a:pPr marL="0" lvl="0" indent="0" algn="l" defTabSz="977900">
            <a:lnSpc>
              <a:spcPct val="100000"/>
            </a:lnSpc>
            <a:spcBef>
              <a:spcPct val="0"/>
            </a:spcBef>
            <a:spcAft>
              <a:spcPct val="35000"/>
            </a:spcAft>
            <a:buNone/>
          </a:pPr>
          <a:r>
            <a:rPr lang="en-US" sz="2200" kern="1200"/>
            <a:t>Intermediate – Spill Containment/Recovery</a:t>
          </a:r>
        </a:p>
      </dsp:txBody>
      <dsp:txXfrm>
        <a:off x="975060" y="1056926"/>
        <a:ext cx="9550087" cy="844208"/>
      </dsp:txXfrm>
    </dsp:sp>
    <dsp:sp modelId="{815B6EE1-DEFB-4B60-B91C-27FCCFC81514}">
      <dsp:nvSpPr>
        <dsp:cNvPr id="0" name=""/>
        <dsp:cNvSpPr/>
      </dsp:nvSpPr>
      <dsp:spPr>
        <a:xfrm>
          <a:off x="0" y="2112186"/>
          <a:ext cx="10525147" cy="84420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968492-2474-410E-BEB0-53D6CDA9E8A1}">
      <dsp:nvSpPr>
        <dsp:cNvPr id="0" name=""/>
        <dsp:cNvSpPr/>
      </dsp:nvSpPr>
      <dsp:spPr>
        <a:xfrm>
          <a:off x="255373" y="2302133"/>
          <a:ext cx="464314" cy="4643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B7093F-0117-42EB-BF11-87C666334921}">
      <dsp:nvSpPr>
        <dsp:cNvPr id="0" name=""/>
        <dsp:cNvSpPr/>
      </dsp:nvSpPr>
      <dsp:spPr>
        <a:xfrm>
          <a:off x="975060" y="2112186"/>
          <a:ext cx="9550087" cy="844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345" tIns="89345" rIns="89345" bIns="89345" numCol="1" spcCol="1270" anchor="ctr" anchorCtr="0">
          <a:noAutofit/>
        </a:bodyPr>
        <a:lstStyle/>
        <a:p>
          <a:pPr marL="0" lvl="0" indent="0" algn="l" defTabSz="977900">
            <a:lnSpc>
              <a:spcPct val="100000"/>
            </a:lnSpc>
            <a:spcBef>
              <a:spcPct val="0"/>
            </a:spcBef>
            <a:spcAft>
              <a:spcPct val="35000"/>
            </a:spcAft>
            <a:buNone/>
          </a:pPr>
          <a:r>
            <a:rPr lang="en-US" sz="2200" kern="1200"/>
            <a:t>Transition – Organizing, Removal Actions</a:t>
          </a:r>
        </a:p>
      </dsp:txBody>
      <dsp:txXfrm>
        <a:off x="975060" y="2112186"/>
        <a:ext cx="9550087" cy="844208"/>
      </dsp:txXfrm>
    </dsp:sp>
    <dsp:sp modelId="{E1B615E3-9405-4B20-8A01-15DF15A2D287}">
      <dsp:nvSpPr>
        <dsp:cNvPr id="0" name=""/>
        <dsp:cNvSpPr/>
      </dsp:nvSpPr>
      <dsp:spPr>
        <a:xfrm>
          <a:off x="0" y="3167446"/>
          <a:ext cx="10525147" cy="84420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17F4A7-772B-4C85-A3A4-111B14D105DF}">
      <dsp:nvSpPr>
        <dsp:cNvPr id="0" name=""/>
        <dsp:cNvSpPr/>
      </dsp:nvSpPr>
      <dsp:spPr>
        <a:xfrm>
          <a:off x="255373" y="3357393"/>
          <a:ext cx="464314" cy="46431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93D5AB-1070-443D-9535-72F88BFD2408}">
      <dsp:nvSpPr>
        <dsp:cNvPr id="0" name=""/>
        <dsp:cNvSpPr/>
      </dsp:nvSpPr>
      <dsp:spPr>
        <a:xfrm>
          <a:off x="975060" y="3167446"/>
          <a:ext cx="9550087" cy="844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345" tIns="89345" rIns="89345" bIns="89345" numCol="1" spcCol="1270" anchor="ctr" anchorCtr="0">
          <a:noAutofit/>
        </a:bodyPr>
        <a:lstStyle/>
        <a:p>
          <a:pPr marL="0" lvl="0" indent="0" algn="l" defTabSz="977900">
            <a:lnSpc>
              <a:spcPct val="100000"/>
            </a:lnSpc>
            <a:spcBef>
              <a:spcPct val="0"/>
            </a:spcBef>
            <a:spcAft>
              <a:spcPct val="35000"/>
            </a:spcAft>
            <a:buNone/>
          </a:pPr>
          <a:r>
            <a:rPr lang="en-US" sz="2200" kern="1200"/>
            <a:t>Recovery – Unified Command, Cleanup, Restoration</a:t>
          </a:r>
        </a:p>
      </dsp:txBody>
      <dsp:txXfrm>
        <a:off x="975060" y="3167446"/>
        <a:ext cx="9550087" cy="84420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DDD3B-40E8-40D7-A13A-ACB14928F5DB}">
      <dsp:nvSpPr>
        <dsp:cNvPr id="0" name=""/>
        <dsp:cNvSpPr/>
      </dsp:nvSpPr>
      <dsp:spPr>
        <a:xfrm>
          <a:off x="0" y="489"/>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FCB332-67EE-4EAF-A07C-A6388192BD72}">
      <dsp:nvSpPr>
        <dsp:cNvPr id="0" name=""/>
        <dsp:cNvSpPr/>
      </dsp:nvSpPr>
      <dsp:spPr>
        <a:xfrm>
          <a:off x="346780" y="258426"/>
          <a:ext cx="630510" cy="6305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9C4AA7-3CD1-45AE-AC47-9EA8A7E097D4}">
      <dsp:nvSpPr>
        <dsp:cNvPr id="0" name=""/>
        <dsp:cNvSpPr/>
      </dsp:nvSpPr>
      <dsp:spPr>
        <a:xfrm>
          <a:off x="1324072" y="489"/>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022350">
            <a:lnSpc>
              <a:spcPct val="100000"/>
            </a:lnSpc>
            <a:spcBef>
              <a:spcPct val="0"/>
            </a:spcBef>
            <a:spcAft>
              <a:spcPct val="35000"/>
            </a:spcAft>
            <a:buNone/>
          </a:pPr>
          <a:r>
            <a:rPr lang="en-US" sz="2300" b="1" kern="1200">
              <a:latin typeface="+mj-lt"/>
            </a:rPr>
            <a:t>Where is your emergency phone list located?</a:t>
          </a:r>
        </a:p>
      </dsp:txBody>
      <dsp:txXfrm>
        <a:off x="1324072" y="489"/>
        <a:ext cx="9201075" cy="1146383"/>
      </dsp:txXfrm>
    </dsp:sp>
    <dsp:sp modelId="{65E5E327-13AB-4364-BDA0-68914ED6DA68}">
      <dsp:nvSpPr>
        <dsp:cNvPr id="0" name=""/>
        <dsp:cNvSpPr/>
      </dsp:nvSpPr>
      <dsp:spPr>
        <a:xfrm>
          <a:off x="0" y="1433468"/>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9832F8-89F2-4CA4-8EE6-0C4D018C4AE9}">
      <dsp:nvSpPr>
        <dsp:cNvPr id="0" name=""/>
        <dsp:cNvSpPr/>
      </dsp:nvSpPr>
      <dsp:spPr>
        <a:xfrm>
          <a:off x="346780" y="1691405"/>
          <a:ext cx="630510" cy="63051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610082-DE43-4FAF-A927-93FF5651DAFE}">
      <dsp:nvSpPr>
        <dsp:cNvPr id="0" name=""/>
        <dsp:cNvSpPr/>
      </dsp:nvSpPr>
      <dsp:spPr>
        <a:xfrm>
          <a:off x="1324072" y="1433468"/>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022350">
            <a:lnSpc>
              <a:spcPct val="100000"/>
            </a:lnSpc>
            <a:spcBef>
              <a:spcPct val="0"/>
            </a:spcBef>
            <a:spcAft>
              <a:spcPct val="35000"/>
            </a:spcAft>
            <a:buNone/>
          </a:pPr>
          <a:r>
            <a:rPr lang="en-US" sz="2300" kern="1200">
              <a:latin typeface="Segoe UI Semibold"/>
            </a:rPr>
            <a:t>How would your facility stand up an Incident Management Team? Is the QI the IC? Corporate IC?</a:t>
          </a:r>
          <a:endParaRPr lang="en-US" sz="2300" kern="1200"/>
        </a:p>
      </dsp:txBody>
      <dsp:txXfrm>
        <a:off x="1324072" y="1433468"/>
        <a:ext cx="9201075" cy="1146383"/>
      </dsp:txXfrm>
    </dsp:sp>
    <dsp:sp modelId="{D0656BF3-1377-4627-9246-AA8C4ADCD5A4}">
      <dsp:nvSpPr>
        <dsp:cNvPr id="0" name=""/>
        <dsp:cNvSpPr/>
      </dsp:nvSpPr>
      <dsp:spPr>
        <a:xfrm>
          <a:off x="0" y="2866447"/>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401A7C-EAB1-4112-BFF7-4C3F069BF62B}">
      <dsp:nvSpPr>
        <dsp:cNvPr id="0" name=""/>
        <dsp:cNvSpPr/>
      </dsp:nvSpPr>
      <dsp:spPr>
        <a:xfrm>
          <a:off x="346780" y="3124384"/>
          <a:ext cx="630510" cy="630510"/>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36A9EA-8417-47D2-80BA-7399CB4EBB38}">
      <dsp:nvSpPr>
        <dsp:cNvPr id="0" name=""/>
        <dsp:cNvSpPr/>
      </dsp:nvSpPr>
      <dsp:spPr>
        <a:xfrm>
          <a:off x="1324072" y="2866447"/>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022350">
            <a:lnSpc>
              <a:spcPct val="100000"/>
            </a:lnSpc>
            <a:spcBef>
              <a:spcPct val="0"/>
            </a:spcBef>
            <a:spcAft>
              <a:spcPct val="35000"/>
            </a:spcAft>
            <a:buNone/>
          </a:pPr>
          <a:r>
            <a:rPr lang="en-US" sz="2300" kern="1200">
              <a:latin typeface="Segoe UI Semibold"/>
            </a:rPr>
            <a:t>How</a:t>
          </a:r>
          <a:r>
            <a:rPr lang="en-US" sz="2300" b="0" kern="1200">
              <a:latin typeface="Segoe UI Semibold"/>
            </a:rPr>
            <a:t> would your facility discover a spill</a:t>
          </a:r>
          <a:r>
            <a:rPr lang="en-US" sz="2300" b="0" kern="1200"/>
            <a:t>?</a:t>
          </a:r>
          <a:r>
            <a:rPr lang="en-US" sz="2300" b="0" kern="1200">
              <a:latin typeface="Segoe UI Semibold"/>
            </a:rPr>
            <a:t>  For unmanned facilities, how do you make sure that a spill is discovered quickly?</a:t>
          </a:r>
          <a:endParaRPr lang="en-US" sz="2300" b="0" kern="1200"/>
        </a:p>
      </dsp:txBody>
      <dsp:txXfrm>
        <a:off x="1324072" y="2866447"/>
        <a:ext cx="9201075" cy="114638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DDD3B-40E8-40D7-A13A-ACB14928F5DB}">
      <dsp:nvSpPr>
        <dsp:cNvPr id="0" name=""/>
        <dsp:cNvSpPr/>
      </dsp:nvSpPr>
      <dsp:spPr>
        <a:xfrm>
          <a:off x="0" y="489"/>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FCB332-67EE-4EAF-A07C-A6388192BD72}">
      <dsp:nvSpPr>
        <dsp:cNvPr id="0" name=""/>
        <dsp:cNvSpPr/>
      </dsp:nvSpPr>
      <dsp:spPr>
        <a:xfrm>
          <a:off x="346780" y="258426"/>
          <a:ext cx="630510" cy="6305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9C4AA7-3CD1-45AE-AC47-9EA8A7E097D4}">
      <dsp:nvSpPr>
        <dsp:cNvPr id="0" name=""/>
        <dsp:cNvSpPr/>
      </dsp:nvSpPr>
      <dsp:spPr>
        <a:xfrm>
          <a:off x="1324072" y="489"/>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022350">
            <a:lnSpc>
              <a:spcPct val="100000"/>
            </a:lnSpc>
            <a:spcBef>
              <a:spcPct val="0"/>
            </a:spcBef>
            <a:spcAft>
              <a:spcPct val="35000"/>
            </a:spcAft>
            <a:buNone/>
          </a:pPr>
          <a:r>
            <a:rPr lang="en-US" sz="2300" b="1" kern="1200">
              <a:latin typeface="+mj-lt"/>
            </a:rPr>
            <a:t>Where is your emergency phone list located?</a:t>
          </a:r>
        </a:p>
      </dsp:txBody>
      <dsp:txXfrm>
        <a:off x="1324072" y="489"/>
        <a:ext cx="9201075" cy="1146383"/>
      </dsp:txXfrm>
    </dsp:sp>
    <dsp:sp modelId="{65E5E327-13AB-4364-BDA0-68914ED6DA68}">
      <dsp:nvSpPr>
        <dsp:cNvPr id="0" name=""/>
        <dsp:cNvSpPr/>
      </dsp:nvSpPr>
      <dsp:spPr>
        <a:xfrm>
          <a:off x="0" y="1433468"/>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9832F8-89F2-4CA4-8EE6-0C4D018C4AE9}">
      <dsp:nvSpPr>
        <dsp:cNvPr id="0" name=""/>
        <dsp:cNvSpPr/>
      </dsp:nvSpPr>
      <dsp:spPr>
        <a:xfrm>
          <a:off x="346780" y="1691405"/>
          <a:ext cx="630510" cy="63051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610082-DE43-4FAF-A927-93FF5651DAFE}">
      <dsp:nvSpPr>
        <dsp:cNvPr id="0" name=""/>
        <dsp:cNvSpPr/>
      </dsp:nvSpPr>
      <dsp:spPr>
        <a:xfrm>
          <a:off x="1324072" y="1433468"/>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022350">
            <a:lnSpc>
              <a:spcPct val="100000"/>
            </a:lnSpc>
            <a:spcBef>
              <a:spcPct val="0"/>
            </a:spcBef>
            <a:spcAft>
              <a:spcPct val="35000"/>
            </a:spcAft>
            <a:buNone/>
          </a:pPr>
          <a:r>
            <a:rPr lang="en-US" sz="2300" kern="1200">
              <a:latin typeface="Segoe UI Semibold"/>
            </a:rPr>
            <a:t>How would your facility stand up an Incident Management Team? Is the QI the IC? Corporate IC?</a:t>
          </a:r>
          <a:endParaRPr lang="en-US" sz="2300" kern="1200"/>
        </a:p>
      </dsp:txBody>
      <dsp:txXfrm>
        <a:off x="1324072" y="1433468"/>
        <a:ext cx="9201075" cy="1146383"/>
      </dsp:txXfrm>
    </dsp:sp>
    <dsp:sp modelId="{D0656BF3-1377-4627-9246-AA8C4ADCD5A4}">
      <dsp:nvSpPr>
        <dsp:cNvPr id="0" name=""/>
        <dsp:cNvSpPr/>
      </dsp:nvSpPr>
      <dsp:spPr>
        <a:xfrm>
          <a:off x="0" y="2866447"/>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401A7C-EAB1-4112-BFF7-4C3F069BF62B}">
      <dsp:nvSpPr>
        <dsp:cNvPr id="0" name=""/>
        <dsp:cNvSpPr/>
      </dsp:nvSpPr>
      <dsp:spPr>
        <a:xfrm>
          <a:off x="346780" y="3124384"/>
          <a:ext cx="630510" cy="630510"/>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36A9EA-8417-47D2-80BA-7399CB4EBB38}">
      <dsp:nvSpPr>
        <dsp:cNvPr id="0" name=""/>
        <dsp:cNvSpPr/>
      </dsp:nvSpPr>
      <dsp:spPr>
        <a:xfrm>
          <a:off x="1324072" y="2866447"/>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022350">
            <a:lnSpc>
              <a:spcPct val="100000"/>
            </a:lnSpc>
            <a:spcBef>
              <a:spcPct val="0"/>
            </a:spcBef>
            <a:spcAft>
              <a:spcPct val="35000"/>
            </a:spcAft>
            <a:buNone/>
          </a:pPr>
          <a:r>
            <a:rPr lang="en-US" sz="2300" kern="1200">
              <a:latin typeface="Segoe UI Semibold"/>
            </a:rPr>
            <a:t>How</a:t>
          </a:r>
          <a:r>
            <a:rPr lang="en-US" sz="2300" b="0" kern="1200">
              <a:latin typeface="Segoe UI Semibold"/>
            </a:rPr>
            <a:t> would your facility discover a spill</a:t>
          </a:r>
          <a:r>
            <a:rPr lang="en-US" sz="2300" b="0" kern="1200"/>
            <a:t>?</a:t>
          </a:r>
          <a:r>
            <a:rPr lang="en-US" sz="2300" b="0" kern="1200">
              <a:latin typeface="Segoe UI Semibold"/>
            </a:rPr>
            <a:t>  For unmanned facilities, how do you make sure that a spill is discovered quickly?</a:t>
          </a:r>
          <a:endParaRPr lang="en-US" sz="2300" b="0" kern="1200"/>
        </a:p>
      </dsp:txBody>
      <dsp:txXfrm>
        <a:off x="1324072" y="2866447"/>
        <a:ext cx="9201075" cy="114638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DDD3B-40E8-40D7-A13A-ACB14928F5DB}">
      <dsp:nvSpPr>
        <dsp:cNvPr id="0" name=""/>
        <dsp:cNvSpPr/>
      </dsp:nvSpPr>
      <dsp:spPr>
        <a:xfrm>
          <a:off x="0" y="489"/>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FCB332-67EE-4EAF-A07C-A6388192BD72}">
      <dsp:nvSpPr>
        <dsp:cNvPr id="0" name=""/>
        <dsp:cNvSpPr/>
      </dsp:nvSpPr>
      <dsp:spPr>
        <a:xfrm>
          <a:off x="346780" y="258426"/>
          <a:ext cx="630510" cy="6305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9C4AA7-3CD1-45AE-AC47-9EA8A7E097D4}">
      <dsp:nvSpPr>
        <dsp:cNvPr id="0" name=""/>
        <dsp:cNvSpPr/>
      </dsp:nvSpPr>
      <dsp:spPr>
        <a:xfrm>
          <a:off x="1324072" y="489"/>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066800">
            <a:lnSpc>
              <a:spcPct val="100000"/>
            </a:lnSpc>
            <a:spcBef>
              <a:spcPct val="0"/>
            </a:spcBef>
            <a:spcAft>
              <a:spcPct val="35000"/>
            </a:spcAft>
            <a:buNone/>
          </a:pPr>
          <a:r>
            <a:rPr lang="en-US" sz="2400" kern="1200">
              <a:latin typeface="+mj-lt"/>
            </a:rPr>
            <a:t>What are the number 1 and 2 priorities of a spill? And what does that entail on your facility?</a:t>
          </a:r>
        </a:p>
      </dsp:txBody>
      <dsp:txXfrm>
        <a:off x="1324072" y="489"/>
        <a:ext cx="9201075" cy="1146383"/>
      </dsp:txXfrm>
    </dsp:sp>
    <dsp:sp modelId="{65E5E327-13AB-4364-BDA0-68914ED6DA68}">
      <dsp:nvSpPr>
        <dsp:cNvPr id="0" name=""/>
        <dsp:cNvSpPr/>
      </dsp:nvSpPr>
      <dsp:spPr>
        <a:xfrm>
          <a:off x="0" y="1433468"/>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9832F8-89F2-4CA4-8EE6-0C4D018C4AE9}">
      <dsp:nvSpPr>
        <dsp:cNvPr id="0" name=""/>
        <dsp:cNvSpPr/>
      </dsp:nvSpPr>
      <dsp:spPr>
        <a:xfrm>
          <a:off x="346780" y="1691405"/>
          <a:ext cx="630510" cy="63051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610082-DE43-4FAF-A927-93FF5651DAFE}">
      <dsp:nvSpPr>
        <dsp:cNvPr id="0" name=""/>
        <dsp:cNvSpPr/>
      </dsp:nvSpPr>
      <dsp:spPr>
        <a:xfrm>
          <a:off x="1324072" y="1433468"/>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066800">
            <a:lnSpc>
              <a:spcPct val="100000"/>
            </a:lnSpc>
            <a:spcBef>
              <a:spcPct val="0"/>
            </a:spcBef>
            <a:spcAft>
              <a:spcPct val="35000"/>
            </a:spcAft>
            <a:buNone/>
          </a:pPr>
          <a:r>
            <a:rPr lang="en-US" sz="2400" kern="1200">
              <a:latin typeface="+mj-lt"/>
            </a:rPr>
            <a:t>What information is needed for a proper notification?</a:t>
          </a:r>
        </a:p>
      </dsp:txBody>
      <dsp:txXfrm>
        <a:off x="1324072" y="1433468"/>
        <a:ext cx="9201075" cy="1146383"/>
      </dsp:txXfrm>
    </dsp:sp>
    <dsp:sp modelId="{D0656BF3-1377-4627-9246-AA8C4ADCD5A4}">
      <dsp:nvSpPr>
        <dsp:cNvPr id="0" name=""/>
        <dsp:cNvSpPr/>
      </dsp:nvSpPr>
      <dsp:spPr>
        <a:xfrm>
          <a:off x="0" y="2866447"/>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401A7C-EAB1-4112-BFF7-4C3F069BF62B}">
      <dsp:nvSpPr>
        <dsp:cNvPr id="0" name=""/>
        <dsp:cNvSpPr/>
      </dsp:nvSpPr>
      <dsp:spPr>
        <a:xfrm>
          <a:off x="346780" y="3124384"/>
          <a:ext cx="630510" cy="630510"/>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36A9EA-8417-47D2-80BA-7399CB4EBB38}">
      <dsp:nvSpPr>
        <dsp:cNvPr id="0" name=""/>
        <dsp:cNvSpPr/>
      </dsp:nvSpPr>
      <dsp:spPr>
        <a:xfrm>
          <a:off x="1324072" y="2866447"/>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066800">
            <a:lnSpc>
              <a:spcPct val="100000"/>
            </a:lnSpc>
            <a:spcBef>
              <a:spcPct val="0"/>
            </a:spcBef>
            <a:spcAft>
              <a:spcPct val="35000"/>
            </a:spcAft>
            <a:buNone/>
          </a:pPr>
          <a:r>
            <a:rPr lang="en-US" sz="2400" kern="1200">
              <a:latin typeface="+mj-lt"/>
            </a:rPr>
            <a:t>Why is it important to call the NRC and EPA? What information needs to be provided? Does the info given need to be perfect?</a:t>
          </a:r>
        </a:p>
      </dsp:txBody>
      <dsp:txXfrm>
        <a:off x="1324072" y="2866447"/>
        <a:ext cx="9201075" cy="114638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DDD3B-40E8-40D7-A13A-ACB14928F5DB}">
      <dsp:nvSpPr>
        <dsp:cNvPr id="0" name=""/>
        <dsp:cNvSpPr/>
      </dsp:nvSpPr>
      <dsp:spPr>
        <a:xfrm>
          <a:off x="0" y="489"/>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FCB332-67EE-4EAF-A07C-A6388192BD72}">
      <dsp:nvSpPr>
        <dsp:cNvPr id="0" name=""/>
        <dsp:cNvSpPr/>
      </dsp:nvSpPr>
      <dsp:spPr>
        <a:xfrm>
          <a:off x="346780" y="258426"/>
          <a:ext cx="630510" cy="6305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9C4AA7-3CD1-45AE-AC47-9EA8A7E097D4}">
      <dsp:nvSpPr>
        <dsp:cNvPr id="0" name=""/>
        <dsp:cNvSpPr/>
      </dsp:nvSpPr>
      <dsp:spPr>
        <a:xfrm>
          <a:off x="1324072" y="489"/>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066800">
            <a:lnSpc>
              <a:spcPct val="100000"/>
            </a:lnSpc>
            <a:spcBef>
              <a:spcPct val="0"/>
            </a:spcBef>
            <a:spcAft>
              <a:spcPct val="35000"/>
            </a:spcAft>
            <a:buNone/>
          </a:pPr>
          <a:r>
            <a:rPr lang="en-US" sz="2400" kern="1200">
              <a:latin typeface="+mj-lt"/>
            </a:rPr>
            <a:t>What are the number 1 and 2 priorities of a spill? And what does that entail on your facility?</a:t>
          </a:r>
        </a:p>
      </dsp:txBody>
      <dsp:txXfrm>
        <a:off x="1324072" y="489"/>
        <a:ext cx="9201075" cy="1146383"/>
      </dsp:txXfrm>
    </dsp:sp>
    <dsp:sp modelId="{65E5E327-13AB-4364-BDA0-68914ED6DA68}">
      <dsp:nvSpPr>
        <dsp:cNvPr id="0" name=""/>
        <dsp:cNvSpPr/>
      </dsp:nvSpPr>
      <dsp:spPr>
        <a:xfrm>
          <a:off x="0" y="1433468"/>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9832F8-89F2-4CA4-8EE6-0C4D018C4AE9}">
      <dsp:nvSpPr>
        <dsp:cNvPr id="0" name=""/>
        <dsp:cNvSpPr/>
      </dsp:nvSpPr>
      <dsp:spPr>
        <a:xfrm>
          <a:off x="346780" y="1691405"/>
          <a:ext cx="630510" cy="63051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610082-DE43-4FAF-A927-93FF5651DAFE}">
      <dsp:nvSpPr>
        <dsp:cNvPr id="0" name=""/>
        <dsp:cNvSpPr/>
      </dsp:nvSpPr>
      <dsp:spPr>
        <a:xfrm>
          <a:off x="1324072" y="1433468"/>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066800">
            <a:lnSpc>
              <a:spcPct val="100000"/>
            </a:lnSpc>
            <a:spcBef>
              <a:spcPct val="0"/>
            </a:spcBef>
            <a:spcAft>
              <a:spcPct val="35000"/>
            </a:spcAft>
            <a:buNone/>
          </a:pPr>
          <a:r>
            <a:rPr lang="en-US" sz="2400" kern="1200">
              <a:latin typeface="+mj-lt"/>
            </a:rPr>
            <a:t>What information is needed for a proper notification?</a:t>
          </a:r>
        </a:p>
      </dsp:txBody>
      <dsp:txXfrm>
        <a:off x="1324072" y="1433468"/>
        <a:ext cx="9201075" cy="1146383"/>
      </dsp:txXfrm>
    </dsp:sp>
    <dsp:sp modelId="{D0656BF3-1377-4627-9246-AA8C4ADCD5A4}">
      <dsp:nvSpPr>
        <dsp:cNvPr id="0" name=""/>
        <dsp:cNvSpPr/>
      </dsp:nvSpPr>
      <dsp:spPr>
        <a:xfrm>
          <a:off x="0" y="2866447"/>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401A7C-EAB1-4112-BFF7-4C3F069BF62B}">
      <dsp:nvSpPr>
        <dsp:cNvPr id="0" name=""/>
        <dsp:cNvSpPr/>
      </dsp:nvSpPr>
      <dsp:spPr>
        <a:xfrm>
          <a:off x="346780" y="3124384"/>
          <a:ext cx="630510" cy="630510"/>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36A9EA-8417-47D2-80BA-7399CB4EBB38}">
      <dsp:nvSpPr>
        <dsp:cNvPr id="0" name=""/>
        <dsp:cNvSpPr/>
      </dsp:nvSpPr>
      <dsp:spPr>
        <a:xfrm>
          <a:off x="1324072" y="2866447"/>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066800">
            <a:lnSpc>
              <a:spcPct val="100000"/>
            </a:lnSpc>
            <a:spcBef>
              <a:spcPct val="0"/>
            </a:spcBef>
            <a:spcAft>
              <a:spcPct val="35000"/>
            </a:spcAft>
            <a:buNone/>
          </a:pPr>
          <a:r>
            <a:rPr lang="en-US" sz="2400" kern="1200">
              <a:latin typeface="+mj-lt"/>
            </a:rPr>
            <a:t>Why is it important to call the NRC and EPA? What information needs to be provided? Does the info given need to be perfect?</a:t>
          </a:r>
        </a:p>
      </dsp:txBody>
      <dsp:txXfrm>
        <a:off x="1324072" y="2866447"/>
        <a:ext cx="9201075" cy="114638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656BF3-1377-4627-9246-AA8C4ADCD5A4}">
      <dsp:nvSpPr>
        <dsp:cNvPr id="0" name=""/>
        <dsp:cNvSpPr/>
      </dsp:nvSpPr>
      <dsp:spPr>
        <a:xfrm>
          <a:off x="0" y="652164"/>
          <a:ext cx="10525147" cy="12039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401A7C-EAB1-4112-BFF7-4C3F069BF62B}">
      <dsp:nvSpPr>
        <dsp:cNvPr id="0" name=""/>
        <dsp:cNvSpPr/>
      </dsp:nvSpPr>
      <dsp:spPr>
        <a:xfrm>
          <a:off x="364208" y="923063"/>
          <a:ext cx="662197" cy="662197"/>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36A9EA-8417-47D2-80BA-7399CB4EBB38}">
      <dsp:nvSpPr>
        <dsp:cNvPr id="0" name=""/>
        <dsp:cNvSpPr/>
      </dsp:nvSpPr>
      <dsp:spPr>
        <a:xfrm>
          <a:off x="1390615" y="652164"/>
          <a:ext cx="9134532" cy="1203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423" tIns="127423" rIns="127423" bIns="127423" numCol="1" spcCol="1270" anchor="ctr" anchorCtr="0">
          <a:noAutofit/>
        </a:bodyPr>
        <a:lstStyle/>
        <a:p>
          <a:pPr marL="0" lvl="0" indent="0" algn="l" defTabSz="1111250">
            <a:lnSpc>
              <a:spcPct val="100000"/>
            </a:lnSpc>
            <a:spcBef>
              <a:spcPct val="0"/>
            </a:spcBef>
            <a:spcAft>
              <a:spcPct val="35000"/>
            </a:spcAft>
            <a:buNone/>
          </a:pPr>
          <a:r>
            <a:rPr lang="en-US" sz="2500" kern="1200">
              <a:latin typeface="+mj-lt"/>
            </a:rPr>
            <a:t>What are the primary goals when containing the spill and initiating prompt removal actions?</a:t>
          </a:r>
        </a:p>
      </dsp:txBody>
      <dsp:txXfrm>
        <a:off x="1390615" y="652164"/>
        <a:ext cx="9134532" cy="1203996"/>
      </dsp:txXfrm>
    </dsp:sp>
    <dsp:sp modelId="{65E5E327-13AB-4364-BDA0-68914ED6DA68}">
      <dsp:nvSpPr>
        <dsp:cNvPr id="0" name=""/>
        <dsp:cNvSpPr/>
      </dsp:nvSpPr>
      <dsp:spPr>
        <a:xfrm>
          <a:off x="0" y="2157160"/>
          <a:ext cx="10525147" cy="12039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9832F8-89F2-4CA4-8EE6-0C4D018C4AE9}">
      <dsp:nvSpPr>
        <dsp:cNvPr id="0" name=""/>
        <dsp:cNvSpPr/>
      </dsp:nvSpPr>
      <dsp:spPr>
        <a:xfrm>
          <a:off x="364208" y="2428059"/>
          <a:ext cx="662197" cy="662197"/>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610082-DE43-4FAF-A927-93FF5651DAFE}">
      <dsp:nvSpPr>
        <dsp:cNvPr id="0" name=""/>
        <dsp:cNvSpPr/>
      </dsp:nvSpPr>
      <dsp:spPr>
        <a:xfrm>
          <a:off x="1390615" y="2157160"/>
          <a:ext cx="9134532" cy="1203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423" tIns="127423" rIns="127423" bIns="127423" numCol="1" spcCol="1270" anchor="ctr" anchorCtr="0">
          <a:noAutofit/>
        </a:bodyPr>
        <a:lstStyle/>
        <a:p>
          <a:pPr marL="0" lvl="0" indent="0" algn="l" defTabSz="1111250">
            <a:lnSpc>
              <a:spcPct val="100000"/>
            </a:lnSpc>
            <a:spcBef>
              <a:spcPct val="0"/>
            </a:spcBef>
            <a:spcAft>
              <a:spcPct val="35000"/>
            </a:spcAft>
            <a:buNone/>
          </a:pPr>
          <a:r>
            <a:rPr lang="en-US" sz="2500" b="0" kern="1200">
              <a:latin typeface="+mj-lt"/>
            </a:rPr>
            <a:t>What do you have in your spill trailers, and is that adequate for a small spill? A worst-case discharge?</a:t>
          </a:r>
        </a:p>
      </dsp:txBody>
      <dsp:txXfrm>
        <a:off x="1390615" y="2157160"/>
        <a:ext cx="9134532" cy="120399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656BF3-1377-4627-9246-AA8C4ADCD5A4}">
      <dsp:nvSpPr>
        <dsp:cNvPr id="0" name=""/>
        <dsp:cNvSpPr/>
      </dsp:nvSpPr>
      <dsp:spPr>
        <a:xfrm>
          <a:off x="0" y="652164"/>
          <a:ext cx="10525147" cy="12039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401A7C-EAB1-4112-BFF7-4C3F069BF62B}">
      <dsp:nvSpPr>
        <dsp:cNvPr id="0" name=""/>
        <dsp:cNvSpPr/>
      </dsp:nvSpPr>
      <dsp:spPr>
        <a:xfrm>
          <a:off x="364208" y="923063"/>
          <a:ext cx="662197" cy="662197"/>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36A9EA-8417-47D2-80BA-7399CB4EBB38}">
      <dsp:nvSpPr>
        <dsp:cNvPr id="0" name=""/>
        <dsp:cNvSpPr/>
      </dsp:nvSpPr>
      <dsp:spPr>
        <a:xfrm>
          <a:off x="1390615" y="652164"/>
          <a:ext cx="9134532" cy="1203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423" tIns="127423" rIns="127423" bIns="127423" numCol="1" spcCol="1270" anchor="ctr" anchorCtr="0">
          <a:noAutofit/>
        </a:bodyPr>
        <a:lstStyle/>
        <a:p>
          <a:pPr marL="0" lvl="0" indent="0" algn="l" defTabSz="1111250">
            <a:lnSpc>
              <a:spcPct val="100000"/>
            </a:lnSpc>
            <a:spcBef>
              <a:spcPct val="0"/>
            </a:spcBef>
            <a:spcAft>
              <a:spcPct val="35000"/>
            </a:spcAft>
            <a:buNone/>
          </a:pPr>
          <a:r>
            <a:rPr lang="en-US" sz="2500" kern="1200">
              <a:latin typeface="+mj-lt"/>
            </a:rPr>
            <a:t>What are the primary goals when containing the spill and initiating prompt removal actions?</a:t>
          </a:r>
        </a:p>
      </dsp:txBody>
      <dsp:txXfrm>
        <a:off x="1390615" y="652164"/>
        <a:ext cx="9134532" cy="1203996"/>
      </dsp:txXfrm>
    </dsp:sp>
    <dsp:sp modelId="{65E5E327-13AB-4364-BDA0-68914ED6DA68}">
      <dsp:nvSpPr>
        <dsp:cNvPr id="0" name=""/>
        <dsp:cNvSpPr/>
      </dsp:nvSpPr>
      <dsp:spPr>
        <a:xfrm>
          <a:off x="0" y="2157160"/>
          <a:ext cx="10525147" cy="12039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9832F8-89F2-4CA4-8EE6-0C4D018C4AE9}">
      <dsp:nvSpPr>
        <dsp:cNvPr id="0" name=""/>
        <dsp:cNvSpPr/>
      </dsp:nvSpPr>
      <dsp:spPr>
        <a:xfrm>
          <a:off x="364208" y="2428059"/>
          <a:ext cx="662197" cy="662197"/>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610082-DE43-4FAF-A927-93FF5651DAFE}">
      <dsp:nvSpPr>
        <dsp:cNvPr id="0" name=""/>
        <dsp:cNvSpPr/>
      </dsp:nvSpPr>
      <dsp:spPr>
        <a:xfrm>
          <a:off x="1390615" y="2157160"/>
          <a:ext cx="9134532" cy="1203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423" tIns="127423" rIns="127423" bIns="127423" numCol="1" spcCol="1270" anchor="ctr" anchorCtr="0">
          <a:noAutofit/>
        </a:bodyPr>
        <a:lstStyle/>
        <a:p>
          <a:pPr marL="0" lvl="0" indent="0" algn="l" defTabSz="1111250">
            <a:lnSpc>
              <a:spcPct val="100000"/>
            </a:lnSpc>
            <a:spcBef>
              <a:spcPct val="0"/>
            </a:spcBef>
            <a:spcAft>
              <a:spcPct val="35000"/>
            </a:spcAft>
            <a:buNone/>
          </a:pPr>
          <a:r>
            <a:rPr lang="en-US" sz="2500" b="0" kern="1200">
              <a:latin typeface="+mj-lt"/>
            </a:rPr>
            <a:t>What do you have in your spill trailers, and is that adequate for a small spill? A worst-case discharge?</a:t>
          </a:r>
        </a:p>
      </dsp:txBody>
      <dsp:txXfrm>
        <a:off x="1390615" y="2157160"/>
        <a:ext cx="9134532" cy="120399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656BF3-1377-4627-9246-AA8C4ADCD5A4}">
      <dsp:nvSpPr>
        <dsp:cNvPr id="0" name=""/>
        <dsp:cNvSpPr/>
      </dsp:nvSpPr>
      <dsp:spPr>
        <a:xfrm>
          <a:off x="0" y="489"/>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401A7C-EAB1-4112-BFF7-4C3F069BF62B}">
      <dsp:nvSpPr>
        <dsp:cNvPr id="0" name=""/>
        <dsp:cNvSpPr/>
      </dsp:nvSpPr>
      <dsp:spPr>
        <a:xfrm>
          <a:off x="346780" y="258426"/>
          <a:ext cx="630510" cy="630510"/>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36A9EA-8417-47D2-80BA-7399CB4EBB38}">
      <dsp:nvSpPr>
        <dsp:cNvPr id="0" name=""/>
        <dsp:cNvSpPr/>
      </dsp:nvSpPr>
      <dsp:spPr>
        <a:xfrm>
          <a:off x="1324072" y="489"/>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100000"/>
            </a:lnSpc>
            <a:spcBef>
              <a:spcPct val="0"/>
            </a:spcBef>
            <a:spcAft>
              <a:spcPct val="35000"/>
            </a:spcAft>
            <a:buNone/>
          </a:pPr>
          <a:r>
            <a:rPr lang="en-US" sz="2500" kern="1200"/>
            <a:t>What role does an OSRO, Co-op, local agencies, etc. play in your spill plans?</a:t>
          </a:r>
        </a:p>
      </dsp:txBody>
      <dsp:txXfrm>
        <a:off x="1324072" y="489"/>
        <a:ext cx="9201075" cy="1146383"/>
      </dsp:txXfrm>
    </dsp:sp>
    <dsp:sp modelId="{D3CDDD3B-40E8-40D7-A13A-ACB14928F5DB}">
      <dsp:nvSpPr>
        <dsp:cNvPr id="0" name=""/>
        <dsp:cNvSpPr/>
      </dsp:nvSpPr>
      <dsp:spPr>
        <a:xfrm>
          <a:off x="0" y="1433468"/>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FCB332-67EE-4EAF-A07C-A6388192BD72}">
      <dsp:nvSpPr>
        <dsp:cNvPr id="0" name=""/>
        <dsp:cNvSpPr/>
      </dsp:nvSpPr>
      <dsp:spPr>
        <a:xfrm>
          <a:off x="346780" y="1691405"/>
          <a:ext cx="630510" cy="63051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9C4AA7-3CD1-45AE-AC47-9EA8A7E097D4}">
      <dsp:nvSpPr>
        <dsp:cNvPr id="0" name=""/>
        <dsp:cNvSpPr/>
      </dsp:nvSpPr>
      <dsp:spPr>
        <a:xfrm>
          <a:off x="1324072" y="1433468"/>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100000"/>
            </a:lnSpc>
            <a:spcBef>
              <a:spcPct val="0"/>
            </a:spcBef>
            <a:spcAft>
              <a:spcPct val="35000"/>
            </a:spcAft>
            <a:buNone/>
          </a:pPr>
          <a:r>
            <a:rPr lang="en-US" sz="2500" kern="1200"/>
            <a:t>How do you scale up a response?  Have you ever trained on how that works logistically?</a:t>
          </a:r>
        </a:p>
      </dsp:txBody>
      <dsp:txXfrm>
        <a:off x="1324072" y="1433468"/>
        <a:ext cx="9201075" cy="1146383"/>
      </dsp:txXfrm>
    </dsp:sp>
    <dsp:sp modelId="{65E5E327-13AB-4364-BDA0-68914ED6DA68}">
      <dsp:nvSpPr>
        <dsp:cNvPr id="0" name=""/>
        <dsp:cNvSpPr/>
      </dsp:nvSpPr>
      <dsp:spPr>
        <a:xfrm>
          <a:off x="0" y="2866447"/>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9832F8-89F2-4CA4-8EE6-0C4D018C4AE9}">
      <dsp:nvSpPr>
        <dsp:cNvPr id="0" name=""/>
        <dsp:cNvSpPr/>
      </dsp:nvSpPr>
      <dsp:spPr>
        <a:xfrm>
          <a:off x="346780" y="3124384"/>
          <a:ext cx="630510" cy="630510"/>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610082-DE43-4FAF-A927-93FF5651DAFE}">
      <dsp:nvSpPr>
        <dsp:cNvPr id="0" name=""/>
        <dsp:cNvSpPr/>
      </dsp:nvSpPr>
      <dsp:spPr>
        <a:xfrm>
          <a:off x="1324072" y="2866447"/>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100000"/>
            </a:lnSpc>
            <a:spcBef>
              <a:spcPct val="0"/>
            </a:spcBef>
            <a:spcAft>
              <a:spcPct val="35000"/>
            </a:spcAft>
            <a:buNone/>
          </a:pPr>
          <a:r>
            <a:rPr lang="en-US" sz="2500" kern="1200"/>
            <a:t>In a worst-case spill, how would you provide oversight to contractors?</a:t>
          </a:r>
        </a:p>
      </dsp:txBody>
      <dsp:txXfrm>
        <a:off x="1324072" y="2866447"/>
        <a:ext cx="9201075" cy="114638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656BF3-1377-4627-9246-AA8C4ADCD5A4}">
      <dsp:nvSpPr>
        <dsp:cNvPr id="0" name=""/>
        <dsp:cNvSpPr/>
      </dsp:nvSpPr>
      <dsp:spPr>
        <a:xfrm>
          <a:off x="0" y="489"/>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401A7C-EAB1-4112-BFF7-4C3F069BF62B}">
      <dsp:nvSpPr>
        <dsp:cNvPr id="0" name=""/>
        <dsp:cNvSpPr/>
      </dsp:nvSpPr>
      <dsp:spPr>
        <a:xfrm>
          <a:off x="346780" y="258426"/>
          <a:ext cx="630510" cy="630510"/>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36A9EA-8417-47D2-80BA-7399CB4EBB38}">
      <dsp:nvSpPr>
        <dsp:cNvPr id="0" name=""/>
        <dsp:cNvSpPr/>
      </dsp:nvSpPr>
      <dsp:spPr>
        <a:xfrm>
          <a:off x="1324072" y="489"/>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100000"/>
            </a:lnSpc>
            <a:spcBef>
              <a:spcPct val="0"/>
            </a:spcBef>
            <a:spcAft>
              <a:spcPct val="35000"/>
            </a:spcAft>
            <a:buNone/>
          </a:pPr>
          <a:r>
            <a:rPr lang="en-US" sz="2500" kern="1200"/>
            <a:t>What role does an OSRO, Co-op, local agencies, etc. play in your spill plans?</a:t>
          </a:r>
        </a:p>
      </dsp:txBody>
      <dsp:txXfrm>
        <a:off x="1324072" y="489"/>
        <a:ext cx="9201075" cy="1146383"/>
      </dsp:txXfrm>
    </dsp:sp>
    <dsp:sp modelId="{D3CDDD3B-40E8-40D7-A13A-ACB14928F5DB}">
      <dsp:nvSpPr>
        <dsp:cNvPr id="0" name=""/>
        <dsp:cNvSpPr/>
      </dsp:nvSpPr>
      <dsp:spPr>
        <a:xfrm>
          <a:off x="0" y="1433468"/>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FCB332-67EE-4EAF-A07C-A6388192BD72}">
      <dsp:nvSpPr>
        <dsp:cNvPr id="0" name=""/>
        <dsp:cNvSpPr/>
      </dsp:nvSpPr>
      <dsp:spPr>
        <a:xfrm>
          <a:off x="346780" y="1691405"/>
          <a:ext cx="630510" cy="63051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9C4AA7-3CD1-45AE-AC47-9EA8A7E097D4}">
      <dsp:nvSpPr>
        <dsp:cNvPr id="0" name=""/>
        <dsp:cNvSpPr/>
      </dsp:nvSpPr>
      <dsp:spPr>
        <a:xfrm>
          <a:off x="1324072" y="1433468"/>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100000"/>
            </a:lnSpc>
            <a:spcBef>
              <a:spcPct val="0"/>
            </a:spcBef>
            <a:spcAft>
              <a:spcPct val="35000"/>
            </a:spcAft>
            <a:buNone/>
          </a:pPr>
          <a:r>
            <a:rPr lang="en-US" sz="2500" kern="1200"/>
            <a:t>How do you scale up a response?  Have you ever trained on how that works logistically?</a:t>
          </a:r>
        </a:p>
      </dsp:txBody>
      <dsp:txXfrm>
        <a:off x="1324072" y="1433468"/>
        <a:ext cx="9201075" cy="1146383"/>
      </dsp:txXfrm>
    </dsp:sp>
    <dsp:sp modelId="{65E5E327-13AB-4364-BDA0-68914ED6DA68}">
      <dsp:nvSpPr>
        <dsp:cNvPr id="0" name=""/>
        <dsp:cNvSpPr/>
      </dsp:nvSpPr>
      <dsp:spPr>
        <a:xfrm>
          <a:off x="0" y="2866447"/>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9832F8-89F2-4CA4-8EE6-0C4D018C4AE9}">
      <dsp:nvSpPr>
        <dsp:cNvPr id="0" name=""/>
        <dsp:cNvSpPr/>
      </dsp:nvSpPr>
      <dsp:spPr>
        <a:xfrm>
          <a:off x="346780" y="3124384"/>
          <a:ext cx="630510" cy="630510"/>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610082-DE43-4FAF-A927-93FF5651DAFE}">
      <dsp:nvSpPr>
        <dsp:cNvPr id="0" name=""/>
        <dsp:cNvSpPr/>
      </dsp:nvSpPr>
      <dsp:spPr>
        <a:xfrm>
          <a:off x="1324072" y="2866447"/>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100000"/>
            </a:lnSpc>
            <a:spcBef>
              <a:spcPct val="0"/>
            </a:spcBef>
            <a:spcAft>
              <a:spcPct val="35000"/>
            </a:spcAft>
            <a:buNone/>
          </a:pPr>
          <a:r>
            <a:rPr lang="en-US" sz="2500" kern="1200" dirty="0"/>
            <a:t>In a worst-case spill, how would you provide oversight to contractors?</a:t>
          </a:r>
        </a:p>
      </dsp:txBody>
      <dsp:txXfrm>
        <a:off x="1324072" y="2866447"/>
        <a:ext cx="9201075" cy="114638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656BF3-1377-4627-9246-AA8C4ADCD5A4}">
      <dsp:nvSpPr>
        <dsp:cNvPr id="0" name=""/>
        <dsp:cNvSpPr/>
      </dsp:nvSpPr>
      <dsp:spPr>
        <a:xfrm>
          <a:off x="0" y="489"/>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401A7C-EAB1-4112-BFF7-4C3F069BF62B}">
      <dsp:nvSpPr>
        <dsp:cNvPr id="0" name=""/>
        <dsp:cNvSpPr/>
      </dsp:nvSpPr>
      <dsp:spPr>
        <a:xfrm>
          <a:off x="346780" y="258426"/>
          <a:ext cx="630510" cy="630510"/>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36A9EA-8417-47D2-80BA-7399CB4EBB38}">
      <dsp:nvSpPr>
        <dsp:cNvPr id="0" name=""/>
        <dsp:cNvSpPr/>
      </dsp:nvSpPr>
      <dsp:spPr>
        <a:xfrm>
          <a:off x="1324072" y="489"/>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100000"/>
            </a:lnSpc>
            <a:spcBef>
              <a:spcPct val="0"/>
            </a:spcBef>
            <a:spcAft>
              <a:spcPct val="35000"/>
            </a:spcAft>
            <a:buNone/>
          </a:pPr>
          <a:r>
            <a:rPr lang="en-US" sz="2500" kern="1200"/>
            <a:t>Do you have a pre-determined staging area?  Do you have access to that area?</a:t>
          </a:r>
        </a:p>
      </dsp:txBody>
      <dsp:txXfrm>
        <a:off x="1324072" y="489"/>
        <a:ext cx="9201075" cy="1146383"/>
      </dsp:txXfrm>
    </dsp:sp>
    <dsp:sp modelId="{D3CDDD3B-40E8-40D7-A13A-ACB14928F5DB}">
      <dsp:nvSpPr>
        <dsp:cNvPr id="0" name=""/>
        <dsp:cNvSpPr/>
      </dsp:nvSpPr>
      <dsp:spPr>
        <a:xfrm>
          <a:off x="0" y="1433468"/>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FCB332-67EE-4EAF-A07C-A6388192BD72}">
      <dsp:nvSpPr>
        <dsp:cNvPr id="0" name=""/>
        <dsp:cNvSpPr/>
      </dsp:nvSpPr>
      <dsp:spPr>
        <a:xfrm>
          <a:off x="346780" y="1691405"/>
          <a:ext cx="630510" cy="63051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9C4AA7-3CD1-45AE-AC47-9EA8A7E097D4}">
      <dsp:nvSpPr>
        <dsp:cNvPr id="0" name=""/>
        <dsp:cNvSpPr/>
      </dsp:nvSpPr>
      <dsp:spPr>
        <a:xfrm>
          <a:off x="1324072" y="1433468"/>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100000"/>
            </a:lnSpc>
            <a:spcBef>
              <a:spcPct val="0"/>
            </a:spcBef>
            <a:spcAft>
              <a:spcPct val="35000"/>
            </a:spcAft>
            <a:buNone/>
          </a:pPr>
          <a:r>
            <a:rPr lang="en-US" sz="2500" kern="1200"/>
            <a:t>How do you get rid of waste?  Oily water, debris, PPE, etc.</a:t>
          </a:r>
        </a:p>
      </dsp:txBody>
      <dsp:txXfrm>
        <a:off x="1324072" y="1433468"/>
        <a:ext cx="9201075" cy="1146383"/>
      </dsp:txXfrm>
    </dsp:sp>
    <dsp:sp modelId="{65E5E327-13AB-4364-BDA0-68914ED6DA68}">
      <dsp:nvSpPr>
        <dsp:cNvPr id="0" name=""/>
        <dsp:cNvSpPr/>
      </dsp:nvSpPr>
      <dsp:spPr>
        <a:xfrm>
          <a:off x="0" y="2866447"/>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9832F8-89F2-4CA4-8EE6-0C4D018C4AE9}">
      <dsp:nvSpPr>
        <dsp:cNvPr id="0" name=""/>
        <dsp:cNvSpPr/>
      </dsp:nvSpPr>
      <dsp:spPr>
        <a:xfrm>
          <a:off x="346780" y="3124384"/>
          <a:ext cx="630510" cy="630510"/>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610082-DE43-4FAF-A927-93FF5651DAFE}">
      <dsp:nvSpPr>
        <dsp:cNvPr id="0" name=""/>
        <dsp:cNvSpPr/>
      </dsp:nvSpPr>
      <dsp:spPr>
        <a:xfrm>
          <a:off x="1324072" y="2866447"/>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100000"/>
            </a:lnSpc>
            <a:spcBef>
              <a:spcPct val="0"/>
            </a:spcBef>
            <a:spcAft>
              <a:spcPct val="35000"/>
            </a:spcAft>
            <a:buNone/>
          </a:pPr>
          <a:r>
            <a:rPr lang="en-US" sz="2500" kern="1200"/>
            <a:t>How does your company handle large spills and the transition from you to a national Incident Management Team?</a:t>
          </a:r>
        </a:p>
      </dsp:txBody>
      <dsp:txXfrm>
        <a:off x="1324072" y="2866447"/>
        <a:ext cx="9201075" cy="114638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656BF3-1377-4627-9246-AA8C4ADCD5A4}">
      <dsp:nvSpPr>
        <dsp:cNvPr id="0" name=""/>
        <dsp:cNvSpPr/>
      </dsp:nvSpPr>
      <dsp:spPr>
        <a:xfrm>
          <a:off x="0" y="489"/>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401A7C-EAB1-4112-BFF7-4C3F069BF62B}">
      <dsp:nvSpPr>
        <dsp:cNvPr id="0" name=""/>
        <dsp:cNvSpPr/>
      </dsp:nvSpPr>
      <dsp:spPr>
        <a:xfrm>
          <a:off x="346780" y="258426"/>
          <a:ext cx="630510" cy="630510"/>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36A9EA-8417-47D2-80BA-7399CB4EBB38}">
      <dsp:nvSpPr>
        <dsp:cNvPr id="0" name=""/>
        <dsp:cNvSpPr/>
      </dsp:nvSpPr>
      <dsp:spPr>
        <a:xfrm>
          <a:off x="1324072" y="489"/>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100000"/>
            </a:lnSpc>
            <a:spcBef>
              <a:spcPct val="0"/>
            </a:spcBef>
            <a:spcAft>
              <a:spcPct val="35000"/>
            </a:spcAft>
            <a:buNone/>
          </a:pPr>
          <a:r>
            <a:rPr lang="en-US" sz="2500" kern="1200"/>
            <a:t>Do you have a pre-determined staging area?  Do you have access to that area?</a:t>
          </a:r>
        </a:p>
      </dsp:txBody>
      <dsp:txXfrm>
        <a:off x="1324072" y="489"/>
        <a:ext cx="9201075" cy="1146383"/>
      </dsp:txXfrm>
    </dsp:sp>
    <dsp:sp modelId="{D3CDDD3B-40E8-40D7-A13A-ACB14928F5DB}">
      <dsp:nvSpPr>
        <dsp:cNvPr id="0" name=""/>
        <dsp:cNvSpPr/>
      </dsp:nvSpPr>
      <dsp:spPr>
        <a:xfrm>
          <a:off x="0" y="1433468"/>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FCB332-67EE-4EAF-A07C-A6388192BD72}">
      <dsp:nvSpPr>
        <dsp:cNvPr id="0" name=""/>
        <dsp:cNvSpPr/>
      </dsp:nvSpPr>
      <dsp:spPr>
        <a:xfrm>
          <a:off x="346780" y="1691405"/>
          <a:ext cx="630510" cy="63051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9C4AA7-3CD1-45AE-AC47-9EA8A7E097D4}">
      <dsp:nvSpPr>
        <dsp:cNvPr id="0" name=""/>
        <dsp:cNvSpPr/>
      </dsp:nvSpPr>
      <dsp:spPr>
        <a:xfrm>
          <a:off x="1324072" y="1433468"/>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100000"/>
            </a:lnSpc>
            <a:spcBef>
              <a:spcPct val="0"/>
            </a:spcBef>
            <a:spcAft>
              <a:spcPct val="35000"/>
            </a:spcAft>
            <a:buNone/>
          </a:pPr>
          <a:r>
            <a:rPr lang="en-US" sz="2500" kern="1200"/>
            <a:t>How do you get rid of waste?  Oily water, debris, PPE, etc.</a:t>
          </a:r>
        </a:p>
      </dsp:txBody>
      <dsp:txXfrm>
        <a:off x="1324072" y="1433468"/>
        <a:ext cx="9201075" cy="1146383"/>
      </dsp:txXfrm>
    </dsp:sp>
    <dsp:sp modelId="{65E5E327-13AB-4364-BDA0-68914ED6DA68}">
      <dsp:nvSpPr>
        <dsp:cNvPr id="0" name=""/>
        <dsp:cNvSpPr/>
      </dsp:nvSpPr>
      <dsp:spPr>
        <a:xfrm>
          <a:off x="0" y="2866447"/>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9832F8-89F2-4CA4-8EE6-0C4D018C4AE9}">
      <dsp:nvSpPr>
        <dsp:cNvPr id="0" name=""/>
        <dsp:cNvSpPr/>
      </dsp:nvSpPr>
      <dsp:spPr>
        <a:xfrm>
          <a:off x="346780" y="3124384"/>
          <a:ext cx="630510" cy="630510"/>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610082-DE43-4FAF-A927-93FF5651DAFE}">
      <dsp:nvSpPr>
        <dsp:cNvPr id="0" name=""/>
        <dsp:cNvSpPr/>
      </dsp:nvSpPr>
      <dsp:spPr>
        <a:xfrm>
          <a:off x="1324072" y="2866447"/>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100000"/>
            </a:lnSpc>
            <a:spcBef>
              <a:spcPct val="0"/>
            </a:spcBef>
            <a:spcAft>
              <a:spcPct val="35000"/>
            </a:spcAft>
            <a:buNone/>
          </a:pPr>
          <a:r>
            <a:rPr lang="en-US" sz="2500" kern="1200"/>
            <a:t>How does your company handle large spills and the transition from you to a national Incident Management Team?</a:t>
          </a:r>
        </a:p>
      </dsp:txBody>
      <dsp:txXfrm>
        <a:off x="1324072" y="2866447"/>
        <a:ext cx="9201075" cy="1146383"/>
      </dsp:txXfrm>
    </dsp:sp>
  </dsp:spTree>
</dsp:drawing>
</file>

<file path=ppt/diagrams/layout1.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922BAF-88C2-4699-8451-F2928E739FB3}" type="datetimeFigureOut">
              <a:rPr lang="en-US" smtClean="0"/>
              <a:t>3/12/2026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A852DD-6E48-44E2-9CB7-81A2A30EE7BD}" type="slidenum">
              <a:rPr lang="en-US" smtClean="0"/>
              <a:t>‹#›</a:t>
            </a:fld>
            <a:endParaRPr lang="en-US"/>
          </a:p>
        </p:txBody>
      </p:sp>
    </p:spTree>
    <p:extLst>
      <p:ext uri="{BB962C8B-B14F-4D97-AF65-F5344CB8AC3E}">
        <p14:creationId xmlns:p14="http://schemas.microsoft.com/office/powerpoint/2010/main" val="40043958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Incident Command System</a:t>
            </a:r>
          </a:p>
          <a:p>
            <a:r>
              <a:rPr lang="en-US"/>
              <a:t>Spill Response Equipment</a:t>
            </a:r>
          </a:p>
          <a:p>
            <a:r>
              <a:rPr lang="en-US"/>
              <a:t>Location of ERAP/FRP</a:t>
            </a:r>
          </a:p>
          <a:p>
            <a:r>
              <a:rPr lang="en-US"/>
              <a:t>OSROs</a:t>
            </a:r>
          </a:p>
          <a:p>
            <a:endParaRPr lang="en-US"/>
          </a:p>
        </p:txBody>
      </p:sp>
      <p:sp>
        <p:nvSpPr>
          <p:cNvPr id="4" name="Slide Number Placeholder 3"/>
          <p:cNvSpPr>
            <a:spLocks noGrp="1"/>
          </p:cNvSpPr>
          <p:nvPr>
            <p:ph type="sldNum" sz="quarter" idx="5"/>
          </p:nvPr>
        </p:nvSpPr>
        <p:spPr/>
        <p:txBody>
          <a:bodyPr/>
          <a:lstStyle/>
          <a:p>
            <a:fld id="{610E86C9-08A9-4A75-94EB-C7DDC667849C}" type="slidenum">
              <a:rPr lang="en-US" smtClean="0"/>
              <a:t>3</a:t>
            </a:fld>
            <a:endParaRPr lang="en-US"/>
          </a:p>
        </p:txBody>
      </p:sp>
    </p:spTree>
    <p:extLst>
      <p:ext uri="{BB962C8B-B14F-4D97-AF65-F5344CB8AC3E}">
        <p14:creationId xmlns:p14="http://schemas.microsoft.com/office/powerpoint/2010/main" val="474822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Messages:</a:t>
            </a:r>
            <a:r>
              <a:rPr lang="en-US" b="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An initial spill response can be a bit like the telephone game we played as kids.  You need to be as clear and specific as possible to minimize mistakes.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a:defRPr/>
            </a:pPr>
            <a:r>
              <a:rPr lang="en-US" b="0" dirty="0"/>
              <a:t>The Colorado State Patrol filed the spill report with the NRC.  We received a direct phone call that</a:t>
            </a:r>
            <a:r>
              <a:rPr lang="en-US" dirty="0"/>
              <a:t> said </a:t>
            </a:r>
            <a:r>
              <a:rPr lang="en-US" b="0" dirty="0"/>
              <a:t>gasoline, but the NRC  spill report said diesel.  We responded to gasoline and fortunately were correct.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It was gasoline and it was in the river.  It closed the main highway and access to Estes Park and Rocky Mountain National Park.  There were thousands of dead fish in the River. I didn’t hear about the dead fish for hours. They had all floated and washed up downstream in public parks and in people’s backyards.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As we coordinated the response, we were very specific about what equipment we needed.  We didn’t say, “Hey, there’s a gasoline spill in the St. Vrain. We need you to respond.”  We said “We have a report of gasoline in the river from a tanker truck.  We need you to bring….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We talked through the situation with our contractors to ensure we were as prepared as possible.  Even with that preparation, we didn’t have everything. I wanted to sample for benzene </a:t>
            </a:r>
            <a:r>
              <a:rPr lang="en-US" b="0" dirty="0" err="1"/>
              <a:t>emissons</a:t>
            </a:r>
            <a:r>
              <a:rPr lang="en-US" b="0" dirty="0"/>
              <a:t> from the gasoline.  That is a specific type of equipment that the crew hadn’t thought to grab as they deployed.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You’ll hear us repeat over and over again: Oil spill responses are all-hands on deck. We had sub-contractors who decided they didn’t want to work late so they walked off the job. I and another OSC colleague literally jumped into mix and pour to concrete.  Ken Dockweiler and I would adjust boom during Ash Coulee.</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a:t>
            </a:r>
            <a:r>
              <a:rPr lang="en-US" b="1" dirty="0" err="1"/>
              <a:t>TakeAway</a:t>
            </a:r>
            <a:r>
              <a:rPr lang="en-US" b="1"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r>
              <a:rPr lang="en-US" b="1" dirty="0"/>
              <a:t>Transition:</a:t>
            </a:r>
            <a:r>
              <a:rPr lang="en-US" b="0" dirty="0"/>
              <a:t>  This is also why the source control and size up is important.  You want to ensure you have the right resources.</a:t>
            </a:r>
            <a:br>
              <a:rPr lang="en-US" b="1" dirty="0">
                <a:cs typeface="+mn-lt"/>
              </a:rPr>
            </a:br>
            <a:r>
              <a:rPr lang="en-US" b="1" dirty="0"/>
              <a:t>Miscellaneous Info:</a:t>
            </a:r>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79A529-184D-4C2D-BB54-F76ADB34C1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0111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a:t>Messages: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In the beginning, these were our objectives on Day 1 and 2 of the Ash Coulee spill response…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a:t>Safety</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a:t>Controlling the spill with recovery</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a:t>Assessing impacts to wildlife, in particular cattle.</a:t>
            </a:r>
          </a:p>
          <a:p>
            <a:endParaRPr lang="en-US"/>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0"/>
              <a:t>As QI, your special power is your ability to communicate and coordinate.</a:t>
            </a:r>
          </a:p>
          <a:p>
            <a:endParaRPr lang="en-US"/>
          </a:p>
          <a:p>
            <a:r>
              <a:rPr lang="en-US"/>
              <a:t>When you are in training, practice this approach. When we visit for an inspection and a GIUE, practice this approach.</a:t>
            </a:r>
          </a:p>
          <a:p>
            <a:pPr>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1"/>
              <a:t>Key </a:t>
            </a:r>
            <a:r>
              <a:rPr lang="en-US" b="1" err="1"/>
              <a:t>TakeAway</a:t>
            </a:r>
            <a:r>
              <a:rPr lang="en-US" b="1"/>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a:p>
          <a:p>
            <a:r>
              <a:rPr lang="en-US" b="1"/>
              <a:t>Transition:</a:t>
            </a:r>
            <a:br>
              <a:rPr lang="en-US" b="1">
                <a:cs typeface="+mn-lt"/>
              </a:rPr>
            </a:br>
            <a:r>
              <a:rPr lang="en-US" b="1"/>
              <a:t>Miscellaneous Info:</a:t>
            </a:r>
            <a:endParaRPr lang="en-US"/>
          </a:p>
          <a:p>
            <a:r>
              <a:rPr lang="en-US"/>
              <a:t>Photo dated 12/7/2016</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79A529-184D-4C2D-BB54-F76ADB34C1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25971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Messages:</a:t>
            </a:r>
          </a:p>
          <a:p>
            <a:endParaRPr lang="en-US" dirty="0"/>
          </a:p>
          <a:p>
            <a:r>
              <a:rPr lang="en-US" dirty="0"/>
              <a:t>Your NRC notification ensures all these other agencies are notified.  We have resources that we bring to the spill response.</a:t>
            </a:r>
            <a:endParaRPr lang="en-US" dirty="0">
              <a:ea typeface="Calibri"/>
              <a:cs typeface="Calibri"/>
            </a:endParaRPr>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a:t>
            </a:r>
            <a:r>
              <a:rPr lang="en-US" b="1" dirty="0" err="1"/>
              <a:t>TakeAway</a:t>
            </a:r>
            <a:r>
              <a:rPr lang="en-US" b="1"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r>
              <a:rPr lang="en-US" b="1" dirty="0"/>
              <a:t>Transition:</a:t>
            </a:r>
            <a:br>
              <a:rPr lang="en-US" b="1">
                <a:cs typeface="+mn-lt"/>
              </a:rPr>
            </a:br>
            <a:r>
              <a:rPr lang="en-US" b="1" dirty="0"/>
              <a:t>Miscellaneous Info:</a:t>
            </a:r>
            <a:endParaRPr lang="en-US" dirty="0"/>
          </a:p>
          <a:p>
            <a:r>
              <a:rPr lang="en-US" dirty="0"/>
              <a:t>Share Trans Canada Pipeline spill in SD vs. recent ammonium nitrate response with 4 responders.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79A529-184D-4C2D-BB54-F76ADB34C1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65639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almost every scenario, your notification list may be out of date.  It’s really hard to maintain current phone lists.</a:t>
            </a:r>
          </a:p>
          <a:p>
            <a:endParaRPr lang="en-US" dirty="0"/>
          </a:p>
          <a:p>
            <a:r>
              <a:rPr lang="en-US" dirty="0"/>
              <a:t>Take notifications seriously.  Recommend delegating notifications and implementation of response plan.  These need to occur simultaneously within the first hour</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55AEFCA-4989-45CD-BE07-E42BF541A34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85244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a:t>Messages:  </a:t>
            </a:r>
            <a:r>
              <a:rPr lang="en-US" b="0"/>
              <a:t>Make it stop!  Stop the hemorrhage.  </a:t>
            </a:r>
            <a:r>
              <a:rPr lang="en-US"/>
              <a:t>You don’t need to excavate a pipeline to shut it in.   If you have a pipeline break, your control room would likely shut in the line.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You’ve activated the internal alarms.  You’ve notified and mustered your team.  You’ll have a brief, ensure safety and then secure the release and begin sizing up the spill.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Do what you can to slow or stop the spill safely.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Assessing the spill what type of oil is it? How does it behave? What are safety risks?  This informs how you will respond.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a:p>
          <a:p>
            <a:endParaRPr lang="en-US"/>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1"/>
              <a:t>Key </a:t>
            </a:r>
            <a:r>
              <a:rPr lang="en-US" b="1" err="1"/>
              <a:t>TakeAway</a:t>
            </a:r>
            <a:r>
              <a:rPr lang="en-US" b="1"/>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a:p>
          <a:p>
            <a:r>
              <a:rPr lang="en-US" b="1"/>
              <a:t>Transition:</a:t>
            </a:r>
            <a:br>
              <a:rPr lang="en-US" b="1"/>
            </a:br>
            <a:r>
              <a:rPr lang="en-US" b="1"/>
              <a:t>Miscellaneous Info:</a:t>
            </a: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79A529-184D-4C2D-BB54-F76ADB34C1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48672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a:t>Messages:</a:t>
            </a:r>
          </a:p>
          <a:p>
            <a:pPr>
              <a:defRPr/>
            </a:pPr>
            <a:r>
              <a:rPr lang="en-US"/>
              <a:t>These are photos from Ash Coulee Spill.  It was 12,000 – 14,000 </a:t>
            </a:r>
            <a:r>
              <a:rPr lang="en-US" err="1"/>
              <a:t>bbls</a:t>
            </a:r>
            <a:r>
              <a:rPr lang="en-US"/>
              <a:t> of Bakken crude oil in a small creek in ND.  Your first estimate will be a wild guess.  Operator didn’t report a 12,000 </a:t>
            </a:r>
            <a:r>
              <a:rPr lang="en-US" err="1"/>
              <a:t>bbl</a:t>
            </a:r>
            <a:r>
              <a:rPr lang="en-US"/>
              <a:t> spill. It took time and analysis to develop that access. But they also didn’t say “hey, we’ve had a small spill in a creek.”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a:defRPr/>
            </a:pPr>
            <a:r>
              <a:rPr lang="en-US"/>
              <a:t>I still remember the sinking feeling I had when I first arrived at Ash Coulee and saw the extent of the spill. The enormity and the implications were hard to grasp initially.  To quote Operator “Holy Buckets!”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Report of oil from the rancher. The team responds and installs boom in the creek before a winter blizzard.  They safely retreat. Notifications made.</a:t>
            </a:r>
          </a:p>
          <a:p>
            <a:endParaRPr lang="en-US"/>
          </a:p>
          <a:p>
            <a:pPr marL="171450" indent="-171450">
              <a:buFont typeface="Arial"/>
              <a:buChar char="•"/>
            </a:pPr>
            <a:r>
              <a:rPr lang="en-US"/>
              <a:t>It's extremely difficult to size up spills and estimates with environmental conditions and can always do a follow up report with the NRC.</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1"/>
              <a:t>Key </a:t>
            </a:r>
            <a:r>
              <a:rPr lang="en-US" b="1" err="1"/>
              <a:t>TakeAway</a:t>
            </a:r>
            <a:r>
              <a:rPr lang="en-US" b="1"/>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a:p>
          <a:p>
            <a:r>
              <a:rPr lang="en-US" b="1"/>
              <a:t>Transition:</a:t>
            </a:r>
            <a:br>
              <a:rPr lang="en-US" b="1">
                <a:cs typeface="+mn-lt"/>
              </a:rPr>
            </a:br>
            <a:r>
              <a:rPr lang="en-US" b="1"/>
              <a:t>Miscellaneous Info:</a:t>
            </a:r>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79A529-184D-4C2D-BB54-F76ADB34C1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3225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dirty="0"/>
              <a:t>Messages:  </a:t>
            </a:r>
            <a:r>
              <a:rPr lang="en-US" b="0" dirty="0"/>
              <a:t>Securing the release is one of the top priorities during a spill response.  These are some more examples of what the source control may look like.</a:t>
            </a:r>
            <a:endParaRPr lang="en-US" b="1"/>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This the Colorado Hazmat during the same Apple Valley ER gasoline spill.  They plugged the tanker, off-loaded it and then removed the damaged tank.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Anadarko Petroleum installed gates on their culverts so they could quickly contain a release from their facility.  This is an engineered source control near their facility. </a:t>
            </a:r>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a:t>
            </a:r>
            <a:r>
              <a:rPr lang="en-US" b="1" dirty="0" err="1"/>
              <a:t>TakeAway</a:t>
            </a:r>
            <a:r>
              <a:rPr lang="en-US" b="1"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r>
              <a:rPr lang="en-US" b="1" dirty="0"/>
              <a:t>Transition:</a:t>
            </a:r>
            <a:br>
              <a:rPr lang="en-US" b="1">
                <a:cs typeface="+mn-lt"/>
              </a:rPr>
            </a:br>
            <a:r>
              <a:rPr lang="en-US" b="1" dirty="0"/>
              <a:t>Miscellaneous Info:</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79A529-184D-4C2D-BB54-F76ADB34C1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95190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Messages</a:t>
            </a:r>
            <a:r>
              <a:rPr lang="en-US"/>
              <a:t>:  Remember.  Think like your first aid training. You are the incident commander directing the action for your team.</a:t>
            </a:r>
          </a:p>
          <a:p>
            <a:endParaRPr lang="en-US"/>
          </a:p>
          <a:p>
            <a:pPr marL="171450" indent="-171450">
              <a:buFontTx/>
              <a:buChar char="-"/>
            </a:pPr>
            <a:r>
              <a:rPr lang="en-US"/>
              <a:t>Ensure internal alarms,</a:t>
            </a:r>
          </a:p>
          <a:p>
            <a:pPr marL="171450" indent="-171450">
              <a:buFontTx/>
              <a:buChar char="-"/>
            </a:pPr>
            <a:r>
              <a:rPr lang="en-US"/>
              <a:t>Notify and muster your response team.</a:t>
            </a:r>
          </a:p>
          <a:p>
            <a:pPr marL="171450" indent="-171450">
              <a:buFontTx/>
              <a:buChar char="-"/>
            </a:pPr>
            <a:r>
              <a:rPr lang="en-US"/>
              <a:t>Brief on the situation and direct the response.</a:t>
            </a:r>
          </a:p>
          <a:p>
            <a:pPr marL="171450" indent="-171450">
              <a:buFontTx/>
              <a:buChar char="-"/>
            </a:pPr>
            <a:r>
              <a:rPr lang="en-US"/>
              <a:t>“Grab the response trailer. Assess the scene. Secure the spill, if you can do so safely.”</a:t>
            </a:r>
          </a:p>
          <a:p>
            <a:pPr marL="171450" indent="-171450">
              <a:buFontTx/>
              <a:buChar char="-"/>
            </a:pPr>
            <a:r>
              <a:rPr lang="en-US"/>
              <a:t>Make those external notifications.</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79A529-184D-4C2D-BB54-F76ADB34C1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5279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FD chased vapor concerns</a:t>
            </a:r>
            <a:endParaRPr lang="en-US"/>
          </a:p>
          <a:p>
            <a:endParaRPr lang="en-US">
              <a:latin typeface="Calibri"/>
              <a:ea typeface="Calibri"/>
              <a:cs typeface="Calibri"/>
            </a:endParaRPr>
          </a:p>
          <a:p>
            <a:r>
              <a:rPr lang="en-US">
                <a:latin typeface="Calibri"/>
                <a:ea typeface="Calibri"/>
                <a:cs typeface="Calibri"/>
              </a:rPr>
              <a:t>Lightning strike on fence arc welded into pipeline.</a:t>
            </a:r>
            <a:endParaRPr lang="en-US"/>
          </a:p>
          <a:p>
            <a:endParaRPr lang="en-US">
              <a:latin typeface="Calibri"/>
              <a:ea typeface="Calibri"/>
              <a:cs typeface="Calibri"/>
            </a:endParaRPr>
          </a:p>
          <a:p>
            <a:r>
              <a:rPr lang="en-US">
                <a:latin typeface="Calibri"/>
                <a:ea typeface="Calibri"/>
                <a:cs typeface="Calibri"/>
              </a:rPr>
              <a:t>People were complaining about vapor</a:t>
            </a:r>
          </a:p>
          <a:p>
            <a:endParaRPr lang="en-US">
              <a:latin typeface="Calibri"/>
              <a:ea typeface="Calibri"/>
              <a:cs typeface="Calibri"/>
            </a:endParaRPr>
          </a:p>
          <a:p>
            <a:r>
              <a:rPr lang="en-US">
                <a:latin typeface="Calibri"/>
                <a:ea typeface="Calibri"/>
                <a:cs typeface="Calibri"/>
              </a:rPr>
              <a:t>Imagine a spill that happens for a matter of ours in a downtown area. Downtown SLC – main city park.</a:t>
            </a:r>
          </a:p>
        </p:txBody>
      </p:sp>
      <p:sp>
        <p:nvSpPr>
          <p:cNvPr id="4" name="Slide Number Placeholder 3"/>
          <p:cNvSpPr>
            <a:spLocks noGrp="1"/>
          </p:cNvSpPr>
          <p:nvPr>
            <p:ph type="sldNum" sz="quarter" idx="5"/>
          </p:nvPr>
        </p:nvSpPr>
        <p:spPr/>
        <p:txBody>
          <a:bodyPr/>
          <a:lstStyle/>
          <a:p>
            <a:fld id="{7CA852DD-6E48-44E2-9CB7-81A2A30EE7BD}" type="slidenum">
              <a:rPr lang="en-US" smtClean="0"/>
              <a:t>20</a:t>
            </a:fld>
            <a:endParaRPr lang="en-US"/>
          </a:p>
        </p:txBody>
      </p:sp>
    </p:spTree>
    <p:extLst>
      <p:ext uri="{BB962C8B-B14F-4D97-AF65-F5344CB8AC3E}">
        <p14:creationId xmlns:p14="http://schemas.microsoft.com/office/powerpoint/2010/main" val="26953012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Source control.  Follow up Q: why is Source control the primary goal? A: because if you stop the spill, its no longer growing.  If you have resources available, stop the source, and get ahead of the leading edge of the spill.  Maybe the source control is putting in culvert plugs so the spill does not continue to leave your property, maybe its closing a valve, regardless of what it is, have a plan of attack and stick to it.</a:t>
            </a:r>
          </a:p>
          <a:p>
            <a:endParaRPr lang="en-US" dirty="0"/>
          </a:p>
          <a:p>
            <a:r>
              <a:rPr lang="en-US" dirty="0"/>
              <a:t>Answer: hopefully.  We know a lot of these plans are written by contractors that likely have never visited the site.  You as primary responders to a spill have the knowledge of the facility to know where a spill will go, and how it will get there.  Its OK if the plan is different now, but when you notice a change is needed, please make that change.  Remember the GIUE is based on what is in the plan.</a:t>
            </a:r>
          </a:p>
          <a:p>
            <a:endParaRPr lang="en-US" dirty="0"/>
          </a:p>
          <a:p>
            <a:r>
              <a:rPr lang="en-US" dirty="0"/>
              <a:t>Answer: small spill, yes.  WCD, maybe.</a:t>
            </a:r>
          </a:p>
        </p:txBody>
      </p:sp>
      <p:sp>
        <p:nvSpPr>
          <p:cNvPr id="4" name="Slide Number Placeholder 3"/>
          <p:cNvSpPr>
            <a:spLocks noGrp="1"/>
          </p:cNvSpPr>
          <p:nvPr>
            <p:ph type="sldNum" sz="quarter" idx="5"/>
          </p:nvPr>
        </p:nvSpPr>
        <p:spPr/>
        <p:txBody>
          <a:bodyPr/>
          <a:lstStyle/>
          <a:p>
            <a:fld id="{7CA852DD-6E48-44E2-9CB7-81A2A30EE7BD}" type="slidenum">
              <a:rPr lang="en-US" smtClean="0"/>
              <a:t>21</a:t>
            </a:fld>
            <a:endParaRPr lang="en-US"/>
          </a:p>
        </p:txBody>
      </p:sp>
    </p:spTree>
    <p:extLst>
      <p:ext uri="{BB962C8B-B14F-4D97-AF65-F5344CB8AC3E}">
        <p14:creationId xmlns:p14="http://schemas.microsoft.com/office/powerpoint/2010/main" val="2109749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Source control.  Follow up Q: why is Source control the primary goal? A: because if you stop the spill, its no longer growing.  If you have resources available, stop the source, and get ahead of the leading edge of the spill.  Maybe the source control is putting in culvert plugs so the spill does not continue to leave your property, maybe its closing a valve, regardless of what it is, have a plan of attack and stick to it.</a:t>
            </a:r>
          </a:p>
          <a:p>
            <a:endParaRPr lang="en-US" dirty="0"/>
          </a:p>
          <a:p>
            <a:r>
              <a:rPr lang="en-US" dirty="0"/>
              <a:t>Answer: hopefully.  We know a lot of these plans are written by contractors that likely have never visited the site.  You as primary responders to a spill have the knowledge of the facility to know where a spill will go, and how it will get there.  Its OK if the plan is different now, but when you notice a change is needed, please make that change.  Remember the GIUE is based on what is in the plan.</a:t>
            </a:r>
          </a:p>
          <a:p>
            <a:endParaRPr lang="en-US" dirty="0"/>
          </a:p>
          <a:p>
            <a:r>
              <a:rPr lang="en-US" dirty="0"/>
              <a:t>Answer: small spill, yes.  WCD, maybe.</a:t>
            </a:r>
          </a:p>
        </p:txBody>
      </p:sp>
      <p:sp>
        <p:nvSpPr>
          <p:cNvPr id="4" name="Slide Number Placeholder 3"/>
          <p:cNvSpPr>
            <a:spLocks noGrp="1"/>
          </p:cNvSpPr>
          <p:nvPr>
            <p:ph type="sldNum" sz="quarter" idx="5"/>
          </p:nvPr>
        </p:nvSpPr>
        <p:spPr/>
        <p:txBody>
          <a:bodyPr/>
          <a:lstStyle/>
          <a:p>
            <a:fld id="{7CA852DD-6E48-44E2-9CB7-81A2A30EE7BD}" type="slidenum">
              <a:rPr lang="en-US" smtClean="0"/>
              <a:t>22</a:t>
            </a:fld>
            <a:endParaRPr lang="en-US"/>
          </a:p>
        </p:txBody>
      </p:sp>
    </p:spTree>
    <p:extLst>
      <p:ext uri="{BB962C8B-B14F-4D97-AF65-F5344CB8AC3E}">
        <p14:creationId xmlns:p14="http://schemas.microsoft.com/office/powerpoint/2010/main" val="21097498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Summit Mid-stream: Black tail creek spill.  Everything was under control until the snow melted and broke through every damn we had in place.</a:t>
            </a:r>
          </a:p>
          <a:p>
            <a:endParaRPr lang="en-US">
              <a:ea typeface="Calibri"/>
              <a:cs typeface="Calibri"/>
            </a:endParaRPr>
          </a:p>
          <a:p>
            <a:r>
              <a:rPr lang="en-US">
                <a:ea typeface="Calibri"/>
                <a:cs typeface="Calibri"/>
              </a:rPr>
              <a:t>Discuss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DB9DA2-47E8-46E8-9657-986E6E6CDDA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4423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spect="1" noChangeArrowheads="1" noTextEdit="1"/>
          </p:cNvSpPr>
          <p:nvPr>
            <p:ph type="sldImg"/>
          </p:nvPr>
        </p:nvSpPr>
        <p:spPr>
          <a:xfrm>
            <a:off x="330200" y="695325"/>
            <a:ext cx="6197600" cy="3486150"/>
          </a:xfrm>
          <a:ln/>
        </p:spPr>
      </p:sp>
      <p:sp>
        <p:nvSpPr>
          <p:cNvPr id="123907" name="Rectangle 3"/>
          <p:cNvSpPr>
            <a:spLocks noGrp="1" noChangeArrowheads="1"/>
          </p:cNvSpPr>
          <p:nvPr>
            <p:ph type="body" idx="1"/>
          </p:nvPr>
        </p:nvSpPr>
        <p:spPr>
          <a:xfrm>
            <a:off x="914400" y="4416425"/>
            <a:ext cx="5029200" cy="4184650"/>
          </a:xfrm>
          <a:noFill/>
        </p:spPr>
        <p:txBody>
          <a:bodyPr/>
          <a:lstStyle/>
          <a:p>
            <a:pPr eaLnBrk="1" hangingPunct="1"/>
            <a:r>
              <a:rPr lang="en-US"/>
              <a:t>Can have less than 1,000 feet of boom if drainage is small</a:t>
            </a:r>
          </a:p>
        </p:txBody>
      </p:sp>
    </p:spTree>
    <p:extLst>
      <p:ext uri="{BB962C8B-B14F-4D97-AF65-F5344CB8AC3E}">
        <p14:creationId xmlns:p14="http://schemas.microsoft.com/office/powerpoint/2010/main" val="1285877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ChangeArrowheads="1" noTextEdit="1"/>
          </p:cNvSpPr>
          <p:nvPr>
            <p:ph type="sldImg"/>
          </p:nvPr>
        </p:nvSpPr>
        <p:spPr>
          <a:xfrm>
            <a:off x="330200" y="695325"/>
            <a:ext cx="6197600" cy="3486150"/>
          </a:xfrm>
          <a:ln/>
        </p:spPr>
      </p:sp>
      <p:sp>
        <p:nvSpPr>
          <p:cNvPr id="105475" name="Rectangle 3"/>
          <p:cNvSpPr>
            <a:spLocks noGrp="1" noChangeArrowheads="1"/>
          </p:cNvSpPr>
          <p:nvPr>
            <p:ph type="body" idx="1"/>
          </p:nvPr>
        </p:nvSpPr>
        <p:spPr>
          <a:xfrm>
            <a:off x="914400" y="4416425"/>
            <a:ext cx="5049838" cy="1450975"/>
          </a:xfrm>
          <a:noFill/>
          <a:ln>
            <a:noFill/>
            <a:miter lim="800000"/>
            <a:headEnd/>
            <a:tailEnd/>
          </a:ln>
        </p:spPr>
        <p:txBody>
          <a:bodyPr/>
          <a:lstStyle/>
          <a:p>
            <a:pPr eaLnBrk="1" hangingPunct="1"/>
            <a:endParaRPr lang="en-US" sz="1000">
              <a:latin typeface="Arial Narrow" pitchFamily="34" charset="0"/>
            </a:endParaRPr>
          </a:p>
          <a:p>
            <a:pPr eaLnBrk="1" hangingPunct="1"/>
            <a:r>
              <a:rPr lang="en-US" sz="1000">
                <a:latin typeface="Arial Narrow" pitchFamily="34" charset="0"/>
              </a:rPr>
              <a:t>Authority for variations comes from 40 CFR part. 112, Appendix E, Section 3.3</a:t>
            </a:r>
          </a:p>
          <a:p>
            <a:pPr eaLnBrk="1" hangingPunct="1"/>
            <a:r>
              <a:rPr lang="en-US" sz="1000">
                <a:latin typeface="Arial Narrow" pitchFamily="34" charset="0"/>
              </a:rPr>
              <a:t>“The response resources shall, </a:t>
            </a:r>
            <a:r>
              <a:rPr lang="en-US" sz="1000" i="1">
                <a:latin typeface="Arial Narrow" pitchFamily="34" charset="0"/>
              </a:rPr>
              <a:t>as appropriate</a:t>
            </a:r>
            <a:r>
              <a:rPr lang="en-US" sz="1000">
                <a:latin typeface="Arial Narrow" pitchFamily="34" charset="0"/>
              </a:rPr>
              <a:t>, include:”</a:t>
            </a:r>
          </a:p>
        </p:txBody>
      </p:sp>
    </p:spTree>
    <p:extLst>
      <p:ext uri="{BB962C8B-B14F-4D97-AF65-F5344CB8AC3E}">
        <p14:creationId xmlns:p14="http://schemas.microsoft.com/office/powerpoint/2010/main" val="24774033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This was the response from the OSRO when asked why they weren't recovering oil contained within the boom?  They were just watching the oil build up behind the boom until it went under the boom and further down the canal.  While there are no dumb questions... this tells you why you need oversite over your contractors on a response.</a:t>
            </a:r>
          </a:p>
          <a:p>
            <a:endParaRPr lang="en-US">
              <a:ea typeface="Calibri"/>
              <a:cs typeface="Calibri"/>
            </a:endParaRPr>
          </a:p>
          <a:p>
            <a:r>
              <a:rPr lang="en-US">
                <a:ea typeface="Calibri"/>
                <a:cs typeface="Calibri"/>
              </a:rPr>
              <a:t>Spill response is a crappy job. Its demanding physical labor, hard hours in the field away from home.  There are a lot of new people that enter the field working for contractors.  You need to make sure they have the knowledge and awareness to do the job and do it safely.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DB9DA2-47E8-46E8-9657-986E6E6CDDA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85730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A852DD-6E48-44E2-9CB7-81A2A30EE7BD}" type="slidenum">
              <a:rPr lang="en-US" smtClean="0"/>
              <a:t>34</a:t>
            </a:fld>
            <a:endParaRPr lang="en-US"/>
          </a:p>
        </p:txBody>
      </p:sp>
    </p:spTree>
    <p:extLst>
      <p:ext uri="{BB962C8B-B14F-4D97-AF65-F5344CB8AC3E}">
        <p14:creationId xmlns:p14="http://schemas.microsoft.com/office/powerpoint/2010/main" val="30982483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A852DD-6E48-44E2-9CB7-81A2A30EE7BD}" type="slidenum">
              <a:rPr lang="en-US" smtClean="0"/>
              <a:t>35</a:t>
            </a:fld>
            <a:endParaRPr lang="en-US"/>
          </a:p>
        </p:txBody>
      </p:sp>
    </p:spTree>
    <p:extLst>
      <p:ext uri="{BB962C8B-B14F-4D97-AF65-F5344CB8AC3E}">
        <p14:creationId xmlns:p14="http://schemas.microsoft.com/office/powerpoint/2010/main" val="30982483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Figure out why video isn’t working.</a:t>
            </a:r>
          </a:p>
        </p:txBody>
      </p:sp>
      <p:sp>
        <p:nvSpPr>
          <p:cNvPr id="4" name="Slide Number Placeholder 3"/>
          <p:cNvSpPr>
            <a:spLocks noGrp="1"/>
          </p:cNvSpPr>
          <p:nvPr>
            <p:ph type="sldNum" sz="quarter" idx="5"/>
          </p:nvPr>
        </p:nvSpPr>
        <p:spPr/>
        <p:txBody>
          <a:bodyPr/>
          <a:lstStyle/>
          <a:p>
            <a:fld id="{7CA852DD-6E48-44E2-9CB7-81A2A30EE7BD}" type="slidenum">
              <a:rPr lang="en-US" smtClean="0"/>
              <a:t>39</a:t>
            </a:fld>
            <a:endParaRPr lang="en-US"/>
          </a:p>
        </p:txBody>
      </p:sp>
    </p:spTree>
    <p:extLst>
      <p:ext uri="{BB962C8B-B14F-4D97-AF65-F5344CB8AC3E}">
        <p14:creationId xmlns:p14="http://schemas.microsoft.com/office/powerpoint/2010/main" val="29849838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A lot of questions about the transition to UC.</a:t>
            </a:r>
            <a:endParaRPr lang="en-US"/>
          </a:p>
          <a:p>
            <a:r>
              <a:rPr lang="en-US">
                <a:ea typeface="Calibri"/>
                <a:cs typeface="Calibri"/>
              </a:rPr>
              <a:t>If an additional IC is coming on site, the transition should include all pertinent information including past actions and plans moving forward.</a:t>
            </a:r>
            <a:endParaRPr lang="en-US"/>
          </a:p>
          <a:p>
            <a:endParaRPr lang="en-US">
              <a:ea typeface="Calibri"/>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DB9DA2-47E8-46E8-9657-986E6E6CDDA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25084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9.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id="{D24F43C0-2A72-4C14-9B6D-6AB433D99CD6}"/>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94B7664F-5132-45F5-9F25-99E38900C98C}"/>
              </a:ext>
            </a:extLst>
          </p:cNvPr>
          <p:cNvSpPr>
            <a:spLocks noGrp="1"/>
          </p:cNvSpPr>
          <p:nvPr>
            <p:ph type="dt" sz="half" idx="10"/>
          </p:nvPr>
        </p:nvSpPr>
        <p:spPr/>
        <p:txBody>
          <a:bodyPr/>
          <a:lstStyle/>
          <a:p>
            <a:fld id="{CECC4E71-D11D-42F6-9466-C7A822F4D8E8}" type="datetimeFigureOut">
              <a:rPr lang="en-US" smtClean="0"/>
              <a:t>3/12/2026</a:t>
            </a:fld>
            <a:endParaRPr lang="en-US"/>
          </a:p>
        </p:txBody>
      </p:sp>
      <p:sp>
        <p:nvSpPr>
          <p:cNvPr id="5" name="Footer Placeholder 4">
            <a:extLst>
              <a:ext uri="{FF2B5EF4-FFF2-40B4-BE49-F238E27FC236}">
                <a16:creationId xmlns:a16="http://schemas.microsoft.com/office/drawing/2014/main" id="{DF248C4A-D5BB-4F83-99A0-35D80DEE85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0E9511-8DC3-45BB-8B52-20035E28B2B5}"/>
              </a:ext>
            </a:extLst>
          </p:cNvPr>
          <p:cNvSpPr>
            <a:spLocks noGrp="1"/>
          </p:cNvSpPr>
          <p:nvPr>
            <p:ph type="sldNum" sz="quarter" idx="12"/>
          </p:nvPr>
        </p:nvSpPr>
        <p:spPr/>
        <p:txBody>
          <a:bodyPr/>
          <a:lstStyle/>
          <a:p>
            <a:fld id="{4B2FBFBB-94AC-47BD-98F0-8C946C9C99D7}" type="slidenum">
              <a:rPr lang="en-US" smtClean="0"/>
              <a:t>‹#›</a:t>
            </a:fld>
            <a:endParaRPr lang="en-US"/>
          </a:p>
        </p:txBody>
      </p:sp>
      <p:sp>
        <p:nvSpPr>
          <p:cNvPr id="7" name="Parallelogram 6">
            <a:extLst>
              <a:ext uri="{FF2B5EF4-FFF2-40B4-BE49-F238E27FC236}">
                <a16:creationId xmlns:a16="http://schemas.microsoft.com/office/drawing/2014/main" id="{BFE07413-1266-4EB2-8022-C85FD2359BBC}"/>
              </a:ext>
            </a:extLst>
          </p:cNvPr>
          <p:cNvSpPr/>
          <p:nvPr/>
        </p:nvSpPr>
        <p:spPr>
          <a:xfrm>
            <a:off x="838200" y="-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0" name="Flowchart: Manual Input 8">
            <a:extLst>
              <a:ext uri="{FF2B5EF4-FFF2-40B4-BE49-F238E27FC236}">
                <a16:creationId xmlns:a16="http://schemas.microsoft.com/office/drawing/2014/main" id="{97A089C2-F72D-441D-887C-3ED4EE6B5285}"/>
              </a:ext>
            </a:extLst>
          </p:cNvPr>
          <p:cNvSpPr/>
          <p:nvPr/>
        </p:nvSpPr>
        <p:spPr>
          <a:xfrm rot="16200000" flipV="1">
            <a:off x="5243851" y="-2966203"/>
            <a:ext cx="1623021" cy="1211072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E0AF9FE-E155-41A7-B3A8-3825BAFCE3B4}"/>
              </a:ext>
            </a:extLst>
          </p:cNvPr>
          <p:cNvSpPr/>
          <p:nvPr/>
        </p:nvSpPr>
        <p:spPr>
          <a:xfrm>
            <a:off x="-23149" y="1632030"/>
            <a:ext cx="6956384" cy="5243332"/>
          </a:xfrm>
          <a:custGeom>
            <a:avLst/>
            <a:gdLst>
              <a:gd name="connsiteX0" fmla="*/ 0 w 6956384"/>
              <a:gd name="connsiteY0" fmla="*/ 0 h 5243332"/>
              <a:gd name="connsiteX1" fmla="*/ 2511706 w 6956384"/>
              <a:gd name="connsiteY1" fmla="*/ 0 h 5243332"/>
              <a:gd name="connsiteX2" fmla="*/ 6956384 w 6956384"/>
              <a:gd name="connsiteY2" fmla="*/ 5243332 h 5243332"/>
              <a:gd name="connsiteX3" fmla="*/ 6956384 w 6956384"/>
              <a:gd name="connsiteY3" fmla="*/ 5243332 h 5243332"/>
            </a:gdLst>
            <a:ahLst/>
            <a:cxnLst>
              <a:cxn ang="0">
                <a:pos x="connsiteX0" y="connsiteY0"/>
              </a:cxn>
              <a:cxn ang="0">
                <a:pos x="connsiteX1" y="connsiteY1"/>
              </a:cxn>
              <a:cxn ang="0">
                <a:pos x="connsiteX2" y="connsiteY2"/>
              </a:cxn>
              <a:cxn ang="0">
                <a:pos x="connsiteX3" y="connsiteY3"/>
              </a:cxn>
            </a:cxnLst>
            <a:rect l="l" t="t" r="r" b="b"/>
            <a:pathLst>
              <a:path w="6956384" h="5243332">
                <a:moveTo>
                  <a:pt x="0" y="0"/>
                </a:moveTo>
                <a:lnTo>
                  <a:pt x="2511706" y="0"/>
                </a:lnTo>
                <a:lnTo>
                  <a:pt x="6956384" y="5243332"/>
                </a:lnTo>
                <a:lnTo>
                  <a:pt x="6956384" y="5243332"/>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7997CD5A-A79F-4C67-BEF2-AA11FFF95832}"/>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13517DDD-E87A-46A4-8B90-F2756A9AADC0}"/>
              </a:ext>
            </a:extLst>
          </p:cNvPr>
          <p:cNvCxnSpPr>
            <a:cxnSpLocks/>
          </p:cNvCxnSpPr>
          <p:nvPr/>
        </p:nvCxnSpPr>
        <p:spPr>
          <a:xfrm>
            <a:off x="9236597" y="3429000"/>
            <a:ext cx="1435261"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lowchart: Manual Input 8">
            <a:extLst>
              <a:ext uri="{FF2B5EF4-FFF2-40B4-BE49-F238E27FC236}">
                <a16:creationId xmlns:a16="http://schemas.microsoft.com/office/drawing/2014/main" id="{64D69340-E373-4BBE-8C4F-8D01F6971F0F}"/>
              </a:ext>
            </a:extLst>
          </p:cNvPr>
          <p:cNvSpPr/>
          <p:nvPr/>
        </p:nvSpPr>
        <p:spPr>
          <a:xfrm rot="16200000" flipV="1">
            <a:off x="3933031" y="-2085905"/>
            <a:ext cx="2666638" cy="10532697"/>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783145-2FF4-4965-A301-76D53756457E}"/>
              </a:ext>
            </a:extLst>
          </p:cNvPr>
          <p:cNvSpPr>
            <a:spLocks noGrp="1"/>
          </p:cNvSpPr>
          <p:nvPr>
            <p:ph type="ctrTitle"/>
          </p:nvPr>
        </p:nvSpPr>
        <p:spPr>
          <a:xfrm>
            <a:off x="277089" y="2251085"/>
            <a:ext cx="8725325" cy="1350953"/>
          </a:xfrm>
        </p:spPr>
        <p:txBody>
          <a:bodyPr anchor="ctr">
            <a:noAutofit/>
          </a:bodyPr>
          <a:lstStyle>
            <a:lvl1pPr algn="r">
              <a:defRPr sz="48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05E2663E-6023-4821-9F55-17274D0CD926}"/>
              </a:ext>
            </a:extLst>
          </p:cNvPr>
          <p:cNvSpPr>
            <a:spLocks noGrp="1"/>
          </p:cNvSpPr>
          <p:nvPr>
            <p:ph type="subTitle" idx="1"/>
          </p:nvPr>
        </p:nvSpPr>
        <p:spPr>
          <a:xfrm>
            <a:off x="277089" y="3602039"/>
            <a:ext cx="8725325" cy="599748"/>
          </a:xfrm>
        </p:spPr>
        <p:txBody>
          <a:bodyPr anchor="ctr"/>
          <a:lstStyle>
            <a:lvl1pPr marL="0" indent="0" algn="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429754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55BE4-C9A6-492F-871F-BD9B7F12CB83}"/>
              </a:ext>
            </a:extLst>
          </p:cNvPr>
          <p:cNvSpPr>
            <a:spLocks noGrp="1"/>
          </p:cNvSpPr>
          <p:nvPr>
            <p:ph type="title"/>
          </p:nvPr>
        </p:nvSpPr>
        <p:spPr>
          <a:xfrm>
            <a:off x="838200" y="1114303"/>
            <a:ext cx="10515600" cy="87654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ADD5CD26-43C7-4421-A9A4-A8640DD3A09A}"/>
              </a:ext>
            </a:extLst>
          </p:cNvPr>
          <p:cNvSpPr>
            <a:spLocks noGrp="1"/>
          </p:cNvSpPr>
          <p:nvPr>
            <p:ph idx="1"/>
          </p:nvPr>
        </p:nvSpPr>
        <p:spPr>
          <a:xfrm>
            <a:off x="838200" y="2163641"/>
            <a:ext cx="10525148" cy="4013321"/>
          </a:xfrm>
        </p:spPr>
        <p:txBody>
          <a:bodyPr/>
          <a:lstStyle>
            <a:lvl1pPr marL="228600" indent="-228600">
              <a:buClr>
                <a:schemeClr val="accent5"/>
              </a:buClr>
              <a:buFont typeface="Wingdings" panose="05000000000000000000" pitchFamily="2" charset="2"/>
              <a:buChar char="§"/>
              <a:defRPr/>
            </a:lvl1pPr>
            <a:lvl2pPr>
              <a:buClr>
                <a:schemeClr val="accent1"/>
              </a:buClr>
              <a:defRPr/>
            </a:lvl2pPr>
            <a:lvl3pPr marL="1143000" indent="-228600">
              <a:buClr>
                <a:schemeClr val="accent5"/>
              </a:buClr>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536AE8-6F86-4CC9-BA40-4E11F9FFF95C}"/>
              </a:ext>
            </a:extLst>
          </p:cNvPr>
          <p:cNvSpPr>
            <a:spLocks noGrp="1"/>
          </p:cNvSpPr>
          <p:nvPr>
            <p:ph type="dt" sz="half" idx="10"/>
          </p:nvPr>
        </p:nvSpPr>
        <p:spPr>
          <a:xfrm>
            <a:off x="838200" y="6483675"/>
            <a:ext cx="2743200" cy="365125"/>
          </a:xfrm>
        </p:spPr>
        <p:txBody>
          <a:bodyPr/>
          <a:lstStyle/>
          <a:p>
            <a:fld id="{CECC4E71-D11D-42F6-9466-C7A822F4D8E8}" type="datetimeFigureOut">
              <a:rPr lang="en-US" smtClean="0"/>
              <a:t>3/12/2026</a:t>
            </a:fld>
            <a:endParaRPr lang="en-US"/>
          </a:p>
        </p:txBody>
      </p:sp>
      <p:sp>
        <p:nvSpPr>
          <p:cNvPr id="5" name="Footer Placeholder 4">
            <a:extLst>
              <a:ext uri="{FF2B5EF4-FFF2-40B4-BE49-F238E27FC236}">
                <a16:creationId xmlns:a16="http://schemas.microsoft.com/office/drawing/2014/main" id="{258F5B6D-C120-40AB-A1B2-C0C3DC3EDF36}"/>
              </a:ext>
            </a:extLst>
          </p:cNvPr>
          <p:cNvSpPr>
            <a:spLocks noGrp="1"/>
          </p:cNvSpPr>
          <p:nvPr>
            <p:ph type="ftr" sz="quarter" idx="11"/>
          </p:nvPr>
        </p:nvSpPr>
        <p:spPr>
          <a:xfrm>
            <a:off x="4038600" y="6483675"/>
            <a:ext cx="2628418" cy="365125"/>
          </a:xfrm>
        </p:spPr>
        <p:txBody>
          <a:bodyPr/>
          <a:lstStyle/>
          <a:p>
            <a:endParaRPr lang="en-US"/>
          </a:p>
        </p:txBody>
      </p:sp>
      <p:sp>
        <p:nvSpPr>
          <p:cNvPr id="6" name="Slide Number Placeholder 5">
            <a:extLst>
              <a:ext uri="{FF2B5EF4-FFF2-40B4-BE49-F238E27FC236}">
                <a16:creationId xmlns:a16="http://schemas.microsoft.com/office/drawing/2014/main" id="{D744780D-E683-4D4B-8B5E-7913B50BDB4D}"/>
              </a:ext>
            </a:extLst>
          </p:cNvPr>
          <p:cNvSpPr>
            <a:spLocks noGrp="1"/>
          </p:cNvSpPr>
          <p:nvPr>
            <p:ph type="sldNum" sz="quarter" idx="12"/>
          </p:nvPr>
        </p:nvSpPr>
        <p:spPr>
          <a:xfrm>
            <a:off x="8032626" y="6441257"/>
            <a:ext cx="2743200" cy="365125"/>
          </a:xfrm>
        </p:spPr>
        <p:txBody>
          <a:bodyPr/>
          <a:lstStyle>
            <a:lvl1pPr>
              <a:defRPr/>
            </a:lvl1pPr>
          </a:lstStyle>
          <a:p>
            <a:fld id="{4B2FBFBB-94AC-47BD-98F0-8C946C9C99D7}" type="slidenum">
              <a:rPr lang="en-US" smtClean="0"/>
              <a:t>‹#›</a:t>
            </a:fld>
            <a:endParaRPr lang="en-US"/>
          </a:p>
        </p:txBody>
      </p:sp>
    </p:spTree>
    <p:extLst>
      <p:ext uri="{BB962C8B-B14F-4D97-AF65-F5344CB8AC3E}">
        <p14:creationId xmlns:p14="http://schemas.microsoft.com/office/powerpoint/2010/main" val="1953446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AC63A4-8B72-4C61-9FBE-8A592FBD7363}"/>
              </a:ext>
            </a:extLst>
          </p:cNvPr>
          <p:cNvPicPr>
            <a:picLocks noChangeAspect="1"/>
          </p:cNvPicPr>
          <p:nvPr/>
        </p:nvPicPr>
        <p:blipFill rotWithShape="1">
          <a:blip r:embed="rId2">
            <a:extLst>
              <a:ext uri="{28A0092B-C50C-407E-A947-70E740481C1C}">
                <a14:useLocalDpi xmlns:a14="http://schemas.microsoft.com/office/drawing/2010/main" val="0"/>
              </a:ext>
            </a:extLst>
          </a:blip>
          <a:srcRect l="17976" r="17493"/>
          <a:stretch/>
        </p:blipFill>
        <p:spPr>
          <a:xfrm>
            <a:off x="0" y="-33282"/>
            <a:ext cx="12192000" cy="6891281"/>
          </a:xfrm>
          <a:prstGeom prst="rect">
            <a:avLst/>
          </a:prstGeom>
        </p:spPr>
      </p:pic>
      <p:sp>
        <p:nvSpPr>
          <p:cNvPr id="15" name="Rectangle 14">
            <a:extLst>
              <a:ext uri="{FF2B5EF4-FFF2-40B4-BE49-F238E27FC236}">
                <a16:creationId xmlns:a16="http://schemas.microsoft.com/office/drawing/2014/main" id="{78EC17EC-00CD-4B74-BD81-48BA7C9E518B}"/>
              </a:ext>
            </a:extLst>
          </p:cNvPr>
          <p:cNvSpPr/>
          <p:nvPr/>
        </p:nvSpPr>
        <p:spPr>
          <a:xfrm>
            <a:off x="-23153" y="-23151"/>
            <a:ext cx="12215152" cy="6881151"/>
          </a:xfrm>
          <a:prstGeom prst="rect">
            <a:avLst/>
          </a:prstGeom>
          <a:solidFill>
            <a:schemeClr val="accent1">
              <a:lumMod val="50000"/>
              <a:alpha val="30196"/>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D705B7D-C53D-41E2-ACB5-F6C0F8224585}"/>
              </a:ext>
            </a:extLst>
          </p:cNvPr>
          <p:cNvSpPr>
            <a:spLocks noGrp="1"/>
          </p:cNvSpPr>
          <p:nvPr>
            <p:ph type="dt" sz="half" idx="10"/>
          </p:nvPr>
        </p:nvSpPr>
        <p:spPr/>
        <p:txBody>
          <a:bodyPr/>
          <a:lstStyle/>
          <a:p>
            <a:fld id="{CECC4E71-D11D-42F6-9466-C7A822F4D8E8}" type="datetimeFigureOut">
              <a:rPr lang="en-US" smtClean="0"/>
              <a:t>3/12/2026</a:t>
            </a:fld>
            <a:endParaRPr lang="en-US"/>
          </a:p>
        </p:txBody>
      </p:sp>
      <p:sp>
        <p:nvSpPr>
          <p:cNvPr id="5" name="Footer Placeholder 4">
            <a:extLst>
              <a:ext uri="{FF2B5EF4-FFF2-40B4-BE49-F238E27FC236}">
                <a16:creationId xmlns:a16="http://schemas.microsoft.com/office/drawing/2014/main" id="{A324F393-F2FA-434D-B2FC-145F565412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FEEA8E-606E-41C0-83EB-2A2E8314BA33}"/>
              </a:ext>
            </a:extLst>
          </p:cNvPr>
          <p:cNvSpPr>
            <a:spLocks noGrp="1"/>
          </p:cNvSpPr>
          <p:nvPr>
            <p:ph type="sldNum" sz="quarter" idx="12"/>
          </p:nvPr>
        </p:nvSpPr>
        <p:spPr/>
        <p:txBody>
          <a:bodyPr/>
          <a:lstStyle/>
          <a:p>
            <a:fld id="{4B2FBFBB-94AC-47BD-98F0-8C946C9C99D7}" type="slidenum">
              <a:rPr lang="en-US" smtClean="0"/>
              <a:t>‹#›</a:t>
            </a:fld>
            <a:endParaRPr lang="en-US"/>
          </a:p>
        </p:txBody>
      </p:sp>
      <p:sp>
        <p:nvSpPr>
          <p:cNvPr id="8" name="Parallelogram 7">
            <a:extLst>
              <a:ext uri="{FF2B5EF4-FFF2-40B4-BE49-F238E27FC236}">
                <a16:creationId xmlns:a16="http://schemas.microsoft.com/office/drawing/2014/main" id="{69318192-5956-43F0-AAAC-493F2FBE8F35}"/>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Manual Input 8">
            <a:extLst>
              <a:ext uri="{FF2B5EF4-FFF2-40B4-BE49-F238E27FC236}">
                <a16:creationId xmlns:a16="http://schemas.microsoft.com/office/drawing/2014/main" id="{FA1DC8C7-D0EB-4279-B7EF-92C2C6AA26A3}"/>
              </a:ext>
            </a:extLst>
          </p:cNvPr>
          <p:cNvSpPr/>
          <p:nvPr/>
        </p:nvSpPr>
        <p:spPr>
          <a:xfrm rot="16200000" flipV="1">
            <a:off x="5138696" y="-232528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7081EE-EFEC-499F-AFBA-C12F314B61A1}"/>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Manual Input 8">
            <a:extLst>
              <a:ext uri="{FF2B5EF4-FFF2-40B4-BE49-F238E27FC236}">
                <a16:creationId xmlns:a16="http://schemas.microsoft.com/office/drawing/2014/main" id="{2C24CF29-965E-4132-8EFD-B45F326DDD40}"/>
              </a:ext>
            </a:extLst>
          </p:cNvPr>
          <p:cNvSpPr/>
          <p:nvPr/>
        </p:nvSpPr>
        <p:spPr>
          <a:xfrm rot="16200000" flipV="1">
            <a:off x="4037154" y="-1548015"/>
            <a:ext cx="1786378" cy="990698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a:extLst>
              <a:ext uri="{FF2B5EF4-FFF2-40B4-BE49-F238E27FC236}">
                <a16:creationId xmlns:a16="http://schemas.microsoft.com/office/drawing/2014/main" id="{341CAEE5-1253-4D35-BA04-4ECB333611FD}"/>
              </a:ext>
            </a:extLst>
          </p:cNvPr>
          <p:cNvSpPr/>
          <p:nvPr/>
        </p:nvSpPr>
        <p:spPr>
          <a:xfrm>
            <a:off x="838200" y="-2315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59C6B63-7200-48DE-B515-1EE6A2D0739E}"/>
              </a:ext>
            </a:extLst>
          </p:cNvPr>
          <p:cNvCxnSpPr>
            <a:cxnSpLocks/>
          </p:cNvCxnSpPr>
          <p:nvPr/>
        </p:nvCxnSpPr>
        <p:spPr>
          <a:xfrm>
            <a:off x="-23150" y="342900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283F4749-3567-46E9-BD15-F3C0E1F3ED67}"/>
              </a:ext>
            </a:extLst>
          </p:cNvPr>
          <p:cNvPicPr/>
          <p:nvPr/>
        </p:nvPicPr>
        <p:blipFill rotWithShape="1">
          <a:blip r:embed="rId3">
            <a:extLst>
              <a:ext uri="{28A0092B-C50C-407E-A947-70E740481C1C}">
                <a14:useLocalDpi xmlns:a14="http://schemas.microsoft.com/office/drawing/2010/main" val="0"/>
              </a:ext>
            </a:extLst>
          </a:blip>
          <a:srcRect l="2078" t="1865" r="2225" b="1016"/>
          <a:stretch/>
        </p:blipFill>
        <p:spPr bwMode="auto">
          <a:xfrm>
            <a:off x="10057949" y="5108430"/>
            <a:ext cx="1227818" cy="1214561"/>
          </a:xfrm>
          <a:prstGeom prst="ellipse">
            <a:avLst/>
          </a:prstGeom>
          <a:noFill/>
          <a:ln>
            <a:noFill/>
          </a:ln>
        </p:spPr>
      </p:pic>
    </p:spTree>
    <p:extLst>
      <p:ext uri="{BB962C8B-B14F-4D97-AF65-F5344CB8AC3E}">
        <p14:creationId xmlns:p14="http://schemas.microsoft.com/office/powerpoint/2010/main" val="289358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694CE-B437-42D5-87CB-F28DFCDA925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C41FD9-1204-4085-BCD9-EDFD7F81DD67}"/>
              </a:ext>
            </a:extLst>
          </p:cNvPr>
          <p:cNvSpPr>
            <a:spLocks noGrp="1"/>
          </p:cNvSpPr>
          <p:nvPr>
            <p:ph sz="half" idx="1"/>
          </p:nvPr>
        </p:nvSpPr>
        <p:spPr>
          <a:xfrm>
            <a:off x="838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C520E3D-B8AC-45A7-8682-5FA48FB2CB08}"/>
              </a:ext>
            </a:extLst>
          </p:cNvPr>
          <p:cNvSpPr>
            <a:spLocks noGrp="1"/>
          </p:cNvSpPr>
          <p:nvPr>
            <p:ph sz="half" idx="2"/>
          </p:nvPr>
        </p:nvSpPr>
        <p:spPr>
          <a:xfrm>
            <a:off x="6172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8C5F57-EC41-427F-93BD-8A01AC409014}"/>
              </a:ext>
            </a:extLst>
          </p:cNvPr>
          <p:cNvSpPr>
            <a:spLocks noGrp="1"/>
          </p:cNvSpPr>
          <p:nvPr>
            <p:ph type="dt" sz="half" idx="10"/>
          </p:nvPr>
        </p:nvSpPr>
        <p:spPr/>
        <p:txBody>
          <a:bodyPr/>
          <a:lstStyle/>
          <a:p>
            <a:fld id="{CECC4E71-D11D-42F6-9466-C7A822F4D8E8}" type="datetimeFigureOut">
              <a:rPr lang="en-US" smtClean="0"/>
              <a:t>3/12/2026</a:t>
            </a:fld>
            <a:endParaRPr lang="en-US"/>
          </a:p>
        </p:txBody>
      </p:sp>
      <p:sp>
        <p:nvSpPr>
          <p:cNvPr id="6" name="Footer Placeholder 5">
            <a:extLst>
              <a:ext uri="{FF2B5EF4-FFF2-40B4-BE49-F238E27FC236}">
                <a16:creationId xmlns:a16="http://schemas.microsoft.com/office/drawing/2014/main" id="{A96661D1-9710-4E2C-8A4C-9C81D2165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70C4B4-6D4B-4593-BD89-37F2D58DA181}"/>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4064995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91ECB-E52D-4D9E-9551-FE0A2789F51C}"/>
              </a:ext>
            </a:extLst>
          </p:cNvPr>
          <p:cNvSpPr>
            <a:spLocks noGrp="1"/>
          </p:cNvSpPr>
          <p:nvPr>
            <p:ph type="title"/>
          </p:nvPr>
        </p:nvSpPr>
        <p:spPr>
          <a:xfrm>
            <a:off x="839788" y="1145893"/>
            <a:ext cx="10515600" cy="823911"/>
          </a:xfrm>
        </p:spPr>
        <p:txBody>
          <a:bodyPr/>
          <a:lstStyle/>
          <a:p>
            <a:r>
              <a:rPr lang="en-US"/>
              <a:t>Click to edit Master title style</a:t>
            </a:r>
          </a:p>
        </p:txBody>
      </p:sp>
      <p:sp>
        <p:nvSpPr>
          <p:cNvPr id="3" name="Text Placeholder 2">
            <a:extLst>
              <a:ext uri="{FF2B5EF4-FFF2-40B4-BE49-F238E27FC236}">
                <a16:creationId xmlns:a16="http://schemas.microsoft.com/office/drawing/2014/main" id="{25AC48AA-2B68-43EE-9939-BA1A6C5F97FA}"/>
              </a:ext>
            </a:extLst>
          </p:cNvPr>
          <p:cNvSpPr>
            <a:spLocks noGrp="1"/>
          </p:cNvSpPr>
          <p:nvPr>
            <p:ph type="body" idx="1"/>
          </p:nvPr>
        </p:nvSpPr>
        <p:spPr>
          <a:xfrm>
            <a:off x="839788" y="2083443"/>
            <a:ext cx="5157787"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50E38B-D204-4404-9CF1-E25B4ECF25FD}"/>
              </a:ext>
            </a:extLst>
          </p:cNvPr>
          <p:cNvSpPr>
            <a:spLocks noGrp="1"/>
          </p:cNvSpPr>
          <p:nvPr>
            <p:ph sz="half" idx="2"/>
          </p:nvPr>
        </p:nvSpPr>
        <p:spPr>
          <a:xfrm>
            <a:off x="839788" y="2789499"/>
            <a:ext cx="5157787"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71FBE1-722F-45DB-A6E8-4BB76E4AC356}"/>
              </a:ext>
            </a:extLst>
          </p:cNvPr>
          <p:cNvSpPr>
            <a:spLocks noGrp="1"/>
          </p:cNvSpPr>
          <p:nvPr>
            <p:ph type="body" sz="quarter" idx="3"/>
          </p:nvPr>
        </p:nvSpPr>
        <p:spPr>
          <a:xfrm>
            <a:off x="6172200" y="2083443"/>
            <a:ext cx="5183188"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228302-40A9-4338-A2AF-AF7F803C27F7}"/>
              </a:ext>
            </a:extLst>
          </p:cNvPr>
          <p:cNvSpPr>
            <a:spLocks noGrp="1"/>
          </p:cNvSpPr>
          <p:nvPr>
            <p:ph sz="quarter" idx="4"/>
          </p:nvPr>
        </p:nvSpPr>
        <p:spPr>
          <a:xfrm>
            <a:off x="6172200" y="2789499"/>
            <a:ext cx="5183188"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3AAD38A-1362-4E71-AD93-AC921EFFD9B3}"/>
              </a:ext>
            </a:extLst>
          </p:cNvPr>
          <p:cNvSpPr>
            <a:spLocks noGrp="1"/>
          </p:cNvSpPr>
          <p:nvPr>
            <p:ph type="dt" sz="half" idx="10"/>
          </p:nvPr>
        </p:nvSpPr>
        <p:spPr/>
        <p:txBody>
          <a:bodyPr/>
          <a:lstStyle/>
          <a:p>
            <a:fld id="{CECC4E71-D11D-42F6-9466-C7A822F4D8E8}" type="datetimeFigureOut">
              <a:rPr lang="en-US" smtClean="0"/>
              <a:t>3/12/2026</a:t>
            </a:fld>
            <a:endParaRPr lang="en-US"/>
          </a:p>
        </p:txBody>
      </p:sp>
      <p:sp>
        <p:nvSpPr>
          <p:cNvPr id="8" name="Footer Placeholder 7">
            <a:extLst>
              <a:ext uri="{FF2B5EF4-FFF2-40B4-BE49-F238E27FC236}">
                <a16:creationId xmlns:a16="http://schemas.microsoft.com/office/drawing/2014/main" id="{102F2126-FF75-4D8F-93C6-5172839F294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ABA91B0-A3F1-4068-95C9-17080F17D707}"/>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297254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5B345-AD38-4F04-843F-6D1736CD149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129901-C826-4030-8177-2156FAEDF948}"/>
              </a:ext>
            </a:extLst>
          </p:cNvPr>
          <p:cNvSpPr>
            <a:spLocks noGrp="1"/>
          </p:cNvSpPr>
          <p:nvPr>
            <p:ph type="dt" sz="half" idx="10"/>
          </p:nvPr>
        </p:nvSpPr>
        <p:spPr/>
        <p:txBody>
          <a:bodyPr/>
          <a:lstStyle/>
          <a:p>
            <a:fld id="{CECC4E71-D11D-42F6-9466-C7A822F4D8E8}" type="datetimeFigureOut">
              <a:rPr lang="en-US" smtClean="0"/>
              <a:t>3/12/2026</a:t>
            </a:fld>
            <a:endParaRPr lang="en-US"/>
          </a:p>
        </p:txBody>
      </p:sp>
      <p:sp>
        <p:nvSpPr>
          <p:cNvPr id="4" name="Footer Placeholder 3">
            <a:extLst>
              <a:ext uri="{FF2B5EF4-FFF2-40B4-BE49-F238E27FC236}">
                <a16:creationId xmlns:a16="http://schemas.microsoft.com/office/drawing/2014/main" id="{A5AFACBC-B399-40D0-B572-7FCD026D2FA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89DA37-ABFE-4C4F-8299-DD3A4EC3A839}"/>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3691210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5A4FC7-52FD-4795-8F39-F9485DA2D8C1}"/>
              </a:ext>
            </a:extLst>
          </p:cNvPr>
          <p:cNvSpPr>
            <a:spLocks noGrp="1"/>
          </p:cNvSpPr>
          <p:nvPr>
            <p:ph type="dt" sz="half" idx="10"/>
          </p:nvPr>
        </p:nvSpPr>
        <p:spPr/>
        <p:txBody>
          <a:bodyPr/>
          <a:lstStyle/>
          <a:p>
            <a:fld id="{CECC4E71-D11D-42F6-9466-C7A822F4D8E8}" type="datetimeFigureOut">
              <a:rPr lang="en-US" smtClean="0"/>
              <a:t>3/12/2026</a:t>
            </a:fld>
            <a:endParaRPr lang="en-US"/>
          </a:p>
        </p:txBody>
      </p:sp>
      <p:sp>
        <p:nvSpPr>
          <p:cNvPr id="3" name="Footer Placeholder 2">
            <a:extLst>
              <a:ext uri="{FF2B5EF4-FFF2-40B4-BE49-F238E27FC236}">
                <a16:creationId xmlns:a16="http://schemas.microsoft.com/office/drawing/2014/main" id="{83EF4BEE-4776-45D9-BFB3-7BACA846CD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58FEC1-F760-418F-8873-5359C3BF7264}"/>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3755883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704EF-7B27-4205-A3F0-C5486C3556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28B2A0-05B0-48B1-8E5F-68D4262389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A539B2-7CA5-415B-992C-98C85493D8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7DF067-2FDE-4E85-A0FB-CC2180F951EC}"/>
              </a:ext>
            </a:extLst>
          </p:cNvPr>
          <p:cNvSpPr>
            <a:spLocks noGrp="1"/>
          </p:cNvSpPr>
          <p:nvPr>
            <p:ph type="dt" sz="half" idx="10"/>
          </p:nvPr>
        </p:nvSpPr>
        <p:spPr/>
        <p:txBody>
          <a:bodyPr/>
          <a:lstStyle/>
          <a:p>
            <a:fld id="{CECC4E71-D11D-42F6-9466-C7A822F4D8E8}" type="datetimeFigureOut">
              <a:rPr lang="en-US" smtClean="0"/>
              <a:t>3/12/2026</a:t>
            </a:fld>
            <a:endParaRPr lang="en-US"/>
          </a:p>
        </p:txBody>
      </p:sp>
      <p:sp>
        <p:nvSpPr>
          <p:cNvPr id="6" name="Footer Placeholder 5">
            <a:extLst>
              <a:ext uri="{FF2B5EF4-FFF2-40B4-BE49-F238E27FC236}">
                <a16:creationId xmlns:a16="http://schemas.microsoft.com/office/drawing/2014/main" id="{1E597FD5-A813-4ADA-ACC7-8ABD545F4D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9961E1-0ADC-4381-A28E-C6750714269A}"/>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12230458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4BEAD-5102-4756-A18A-A1D9A21815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27F217C-7CE9-4082-BE3A-3503351DAD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B47AC19-27C4-4E78-8478-E171296AA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F03CAB-3D57-4057-B2DC-F6C7983B7336}"/>
              </a:ext>
            </a:extLst>
          </p:cNvPr>
          <p:cNvSpPr>
            <a:spLocks noGrp="1"/>
          </p:cNvSpPr>
          <p:nvPr>
            <p:ph type="dt" sz="half" idx="10"/>
          </p:nvPr>
        </p:nvSpPr>
        <p:spPr/>
        <p:txBody>
          <a:bodyPr/>
          <a:lstStyle/>
          <a:p>
            <a:fld id="{CECC4E71-D11D-42F6-9466-C7A822F4D8E8}" type="datetimeFigureOut">
              <a:rPr lang="en-US" smtClean="0"/>
              <a:t>3/12/2026</a:t>
            </a:fld>
            <a:endParaRPr lang="en-US"/>
          </a:p>
        </p:txBody>
      </p:sp>
      <p:sp>
        <p:nvSpPr>
          <p:cNvPr id="6" name="Footer Placeholder 5">
            <a:extLst>
              <a:ext uri="{FF2B5EF4-FFF2-40B4-BE49-F238E27FC236}">
                <a16:creationId xmlns:a16="http://schemas.microsoft.com/office/drawing/2014/main" id="{C1BD71F3-4A93-443F-8166-B5DF6B5A77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C49D72-08DB-4524-BD50-A8AD45795821}"/>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1508181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5CA55-112C-4A3E-A04B-BE913A95A19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C1CDB69-4235-4292-8C75-93DDD053EA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3B01A8-7C0E-4034-85A8-025928D36818}"/>
              </a:ext>
            </a:extLst>
          </p:cNvPr>
          <p:cNvSpPr>
            <a:spLocks noGrp="1"/>
          </p:cNvSpPr>
          <p:nvPr>
            <p:ph type="dt" sz="half" idx="10"/>
          </p:nvPr>
        </p:nvSpPr>
        <p:spPr/>
        <p:txBody>
          <a:bodyPr/>
          <a:lstStyle/>
          <a:p>
            <a:fld id="{CECC4E71-D11D-42F6-9466-C7A822F4D8E8}" type="datetimeFigureOut">
              <a:rPr lang="en-US" smtClean="0"/>
              <a:t>3/12/2026</a:t>
            </a:fld>
            <a:endParaRPr lang="en-US"/>
          </a:p>
        </p:txBody>
      </p:sp>
      <p:sp>
        <p:nvSpPr>
          <p:cNvPr id="5" name="Footer Placeholder 4">
            <a:extLst>
              <a:ext uri="{FF2B5EF4-FFF2-40B4-BE49-F238E27FC236}">
                <a16:creationId xmlns:a16="http://schemas.microsoft.com/office/drawing/2014/main" id="{0E5EE22C-1EA9-4898-B0A4-96992473D4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9FF777-142E-45AB-8632-1EEE5290FAFE}"/>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35107897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F9281F-2D2E-476E-A7C4-DC7D6C279C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DDF38F-76C5-4F2D-9048-79950AE48E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A7A7BA-1EC5-46EE-B6A5-0166ADEAF923}"/>
              </a:ext>
            </a:extLst>
          </p:cNvPr>
          <p:cNvSpPr>
            <a:spLocks noGrp="1"/>
          </p:cNvSpPr>
          <p:nvPr>
            <p:ph type="dt" sz="half" idx="10"/>
          </p:nvPr>
        </p:nvSpPr>
        <p:spPr/>
        <p:txBody>
          <a:bodyPr/>
          <a:lstStyle/>
          <a:p>
            <a:fld id="{CECC4E71-D11D-42F6-9466-C7A822F4D8E8}" type="datetimeFigureOut">
              <a:rPr lang="en-US" smtClean="0"/>
              <a:t>3/12/2026</a:t>
            </a:fld>
            <a:endParaRPr lang="en-US"/>
          </a:p>
        </p:txBody>
      </p:sp>
      <p:sp>
        <p:nvSpPr>
          <p:cNvPr id="5" name="Footer Placeholder 4">
            <a:extLst>
              <a:ext uri="{FF2B5EF4-FFF2-40B4-BE49-F238E27FC236}">
                <a16:creationId xmlns:a16="http://schemas.microsoft.com/office/drawing/2014/main" id="{8C49FC39-C116-48A4-B825-EC32C91AD0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ABBBA0-B92D-4C47-B24D-FDAE9196ED92}"/>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12344253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pic>
        <p:nvPicPr>
          <p:cNvPr id="18" name="Picture 17" descr="An aerial view of a city&#10;&#10;Description automatically generated">
            <a:extLst>
              <a:ext uri="{FF2B5EF4-FFF2-40B4-BE49-F238E27FC236}">
                <a16:creationId xmlns:a16="http://schemas.microsoft.com/office/drawing/2014/main" id="{6B5C3DE5-125F-3E57-A0C9-551246B4C3E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8774" b="7112"/>
          <a:stretch/>
        </p:blipFill>
        <p:spPr>
          <a:xfrm>
            <a:off x="0" y="-1"/>
            <a:ext cx="12192000" cy="6830411"/>
          </a:xfrm>
          <a:prstGeom prst="rect">
            <a:avLst/>
          </a:prstGeom>
        </p:spPr>
      </p:pic>
      <p:sp>
        <p:nvSpPr>
          <p:cNvPr id="4" name="Date Placeholder 3">
            <a:extLst>
              <a:ext uri="{FF2B5EF4-FFF2-40B4-BE49-F238E27FC236}">
                <a16:creationId xmlns:a16="http://schemas.microsoft.com/office/drawing/2014/main" id="{4D705B7D-C53D-41E2-ACB5-F6C0F8224585}"/>
              </a:ext>
            </a:extLst>
          </p:cNvPr>
          <p:cNvSpPr>
            <a:spLocks noGrp="1"/>
          </p:cNvSpPr>
          <p:nvPr>
            <p:ph type="dt" sz="half" idx="10"/>
          </p:nvPr>
        </p:nvSpPr>
        <p:spPr/>
        <p:txBody>
          <a:bodyPr/>
          <a:lstStyle/>
          <a:p>
            <a:fld id="{45479195-DBEF-4951-8892-65888D3390B7}" type="datetimeFigureOut">
              <a:rPr lang="en-US" smtClean="0"/>
              <a:t>3/12/2026</a:t>
            </a:fld>
            <a:endParaRPr lang="en-US"/>
          </a:p>
        </p:txBody>
      </p:sp>
      <p:sp>
        <p:nvSpPr>
          <p:cNvPr id="5" name="Footer Placeholder 4">
            <a:extLst>
              <a:ext uri="{FF2B5EF4-FFF2-40B4-BE49-F238E27FC236}">
                <a16:creationId xmlns:a16="http://schemas.microsoft.com/office/drawing/2014/main" id="{A324F393-F2FA-434D-B2FC-145F565412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FEEA8E-606E-41C0-83EB-2A2E8314BA33}"/>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8" name="Parallelogram 7">
            <a:extLst>
              <a:ext uri="{FF2B5EF4-FFF2-40B4-BE49-F238E27FC236}">
                <a16:creationId xmlns:a16="http://schemas.microsoft.com/office/drawing/2014/main" id="{69318192-5956-43F0-AAAC-493F2FBE8F35}"/>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Manual Input 8">
            <a:extLst>
              <a:ext uri="{FF2B5EF4-FFF2-40B4-BE49-F238E27FC236}">
                <a16:creationId xmlns:a16="http://schemas.microsoft.com/office/drawing/2014/main" id="{FA1DC8C7-D0EB-4279-B7EF-92C2C6AA26A3}"/>
              </a:ext>
            </a:extLst>
          </p:cNvPr>
          <p:cNvSpPr/>
          <p:nvPr/>
        </p:nvSpPr>
        <p:spPr>
          <a:xfrm rot="16200000" flipV="1">
            <a:off x="5138696" y="-232528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7081EE-EFEC-499F-AFBA-C12F314B61A1}"/>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Manual Input 8">
            <a:extLst>
              <a:ext uri="{FF2B5EF4-FFF2-40B4-BE49-F238E27FC236}">
                <a16:creationId xmlns:a16="http://schemas.microsoft.com/office/drawing/2014/main" id="{2C24CF29-965E-4132-8EFD-B45F326DDD40}"/>
              </a:ext>
            </a:extLst>
          </p:cNvPr>
          <p:cNvSpPr/>
          <p:nvPr/>
        </p:nvSpPr>
        <p:spPr>
          <a:xfrm rot="16200000" flipV="1">
            <a:off x="4037154" y="-1548015"/>
            <a:ext cx="1786378" cy="990698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a:extLst>
              <a:ext uri="{FF2B5EF4-FFF2-40B4-BE49-F238E27FC236}">
                <a16:creationId xmlns:a16="http://schemas.microsoft.com/office/drawing/2014/main" id="{341CAEE5-1253-4D35-BA04-4ECB333611FD}"/>
              </a:ext>
            </a:extLst>
          </p:cNvPr>
          <p:cNvSpPr/>
          <p:nvPr/>
        </p:nvSpPr>
        <p:spPr>
          <a:xfrm>
            <a:off x="838200" y="-2315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59C6B63-7200-48DE-B515-1EE6A2D0739E}"/>
              </a:ext>
            </a:extLst>
          </p:cNvPr>
          <p:cNvCxnSpPr>
            <a:cxnSpLocks/>
          </p:cNvCxnSpPr>
          <p:nvPr/>
        </p:nvCxnSpPr>
        <p:spPr>
          <a:xfrm>
            <a:off x="-23150" y="342900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21" name="image2.jpeg">
            <a:extLst>
              <a:ext uri="{FF2B5EF4-FFF2-40B4-BE49-F238E27FC236}">
                <a16:creationId xmlns:a16="http://schemas.microsoft.com/office/drawing/2014/main" id="{8162298F-CF45-908C-1DE7-8503EF3B7E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1266" y="6178885"/>
            <a:ext cx="655646" cy="651525"/>
          </a:xfrm>
          <a:prstGeom prst="flowChartConnector">
            <a:avLst/>
          </a:prstGeom>
        </p:spPr>
      </p:pic>
      <p:pic>
        <p:nvPicPr>
          <p:cNvPr id="22" name="Picture 2">
            <a:extLst>
              <a:ext uri="{FF2B5EF4-FFF2-40B4-BE49-F238E27FC236}">
                <a16:creationId xmlns:a16="http://schemas.microsoft.com/office/drawing/2014/main" id="{9217EB0D-34EB-6153-D1B4-30209551ABDB}"/>
              </a:ext>
            </a:extLst>
          </p:cNvPr>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18185" r="16808"/>
          <a:stretch/>
        </p:blipFill>
        <p:spPr bwMode="auto">
          <a:xfrm>
            <a:off x="589967" y="6180544"/>
            <a:ext cx="635305" cy="65152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23" name="Picture 22" descr="Logo, company name&#10;&#10;Description automatically generated">
            <a:extLst>
              <a:ext uri="{FF2B5EF4-FFF2-40B4-BE49-F238E27FC236}">
                <a16:creationId xmlns:a16="http://schemas.microsoft.com/office/drawing/2014/main" id="{E0E79125-9B6B-7094-CB69-EDA11DA0AA86}"/>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95366" y="6186663"/>
            <a:ext cx="658607" cy="651525"/>
          </a:xfrm>
          <a:prstGeom prst="flowChartConnector">
            <a:avLst/>
          </a:prstGeom>
        </p:spPr>
      </p:pic>
      <p:sp>
        <p:nvSpPr>
          <p:cNvPr id="24" name="Title 1">
            <a:extLst>
              <a:ext uri="{FF2B5EF4-FFF2-40B4-BE49-F238E27FC236}">
                <a16:creationId xmlns:a16="http://schemas.microsoft.com/office/drawing/2014/main" id="{919A17B3-98C2-2539-40B3-1C616F3E7753}"/>
              </a:ext>
            </a:extLst>
          </p:cNvPr>
          <p:cNvSpPr>
            <a:spLocks noGrp="1"/>
          </p:cNvSpPr>
          <p:nvPr>
            <p:ph type="ctrTitle"/>
          </p:nvPr>
        </p:nvSpPr>
        <p:spPr>
          <a:xfrm>
            <a:off x="43409" y="2373005"/>
            <a:ext cx="8725325" cy="1350953"/>
          </a:xfrm>
        </p:spPr>
        <p:txBody>
          <a:bodyPr anchor="ctr">
            <a:noAutofit/>
          </a:bodyPr>
          <a:lstStyle>
            <a:lvl1pPr algn="r">
              <a:defRPr sz="4800">
                <a:solidFill>
                  <a:schemeClr val="bg1"/>
                </a:solidFill>
              </a:defRPr>
            </a:lvl1pPr>
          </a:lstStyle>
          <a:p>
            <a:r>
              <a:rPr lang="en-US"/>
              <a:t>Click to edit Master title style</a:t>
            </a:r>
          </a:p>
        </p:txBody>
      </p:sp>
    </p:spTree>
    <p:extLst>
      <p:ext uri="{BB962C8B-B14F-4D97-AF65-F5344CB8AC3E}">
        <p14:creationId xmlns:p14="http://schemas.microsoft.com/office/powerpoint/2010/main" val="18435490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3"/>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3"/>
            <a:ext cx="5384800" cy="4525963"/>
          </a:xfrm>
        </p:spPr>
        <p:txBody>
          <a:bodyPr/>
          <a:lstStyle/>
          <a:p>
            <a:pPr lvl="0"/>
            <a:endParaRPr lang="en-US"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8164492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3"/>
            <a:ext cx="10972800" cy="4525963"/>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039742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3"/>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3"/>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224086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91"/>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91"/>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823506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image" Target="../media/image4.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6.png"/><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547B7A8-CBFC-4657-9033-E5B67498FAF4}"/>
              </a:ext>
            </a:extLst>
          </p:cNvPr>
          <p:cNvPicPr>
            <a:picLocks noChangeAspect="1"/>
          </p:cNvPicPr>
          <p:nvPr/>
        </p:nvPicPr>
        <p:blipFill rotWithShape="1">
          <a:blip r:embed="rId18"/>
          <a:srcRect l="13860" r="13735"/>
          <a:stretch/>
        </p:blipFill>
        <p:spPr>
          <a:xfrm>
            <a:off x="-20741" y="0"/>
            <a:ext cx="12212741" cy="6874993"/>
          </a:xfrm>
          <a:prstGeom prst="rect">
            <a:avLst/>
          </a:prstGeom>
        </p:spPr>
      </p:pic>
      <p:sp>
        <p:nvSpPr>
          <p:cNvPr id="2" name="Title Placeholder 1">
            <a:extLst>
              <a:ext uri="{FF2B5EF4-FFF2-40B4-BE49-F238E27FC236}">
                <a16:creationId xmlns:a16="http://schemas.microsoft.com/office/drawing/2014/main" id="{3E585AE5-6669-441F-9E8A-E4C2D5177D92}"/>
              </a:ext>
            </a:extLst>
          </p:cNvPr>
          <p:cNvSpPr>
            <a:spLocks noGrp="1"/>
          </p:cNvSpPr>
          <p:nvPr>
            <p:ph type="title"/>
          </p:nvPr>
        </p:nvSpPr>
        <p:spPr>
          <a:xfrm>
            <a:off x="838200" y="1157473"/>
            <a:ext cx="10515600" cy="87966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B96795C-560C-46AC-BB88-A9E4EB1B7CB3}"/>
              </a:ext>
            </a:extLst>
          </p:cNvPr>
          <p:cNvSpPr>
            <a:spLocks noGrp="1"/>
          </p:cNvSpPr>
          <p:nvPr>
            <p:ph type="body" idx="1"/>
          </p:nvPr>
        </p:nvSpPr>
        <p:spPr>
          <a:xfrm>
            <a:off x="838200" y="2127687"/>
            <a:ext cx="10515600" cy="40492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12D0B4-AA07-465C-A9AE-8AE65763F3AB}"/>
              </a:ext>
            </a:extLst>
          </p:cNvPr>
          <p:cNvSpPr>
            <a:spLocks noGrp="1"/>
          </p:cNvSpPr>
          <p:nvPr>
            <p:ph type="dt" sz="half" idx="2"/>
          </p:nvPr>
        </p:nvSpPr>
        <p:spPr>
          <a:xfrm>
            <a:off x="838200" y="6483675"/>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CC4E71-D11D-42F6-9466-C7A822F4D8E8}" type="datetimeFigureOut">
              <a:rPr lang="en-US" smtClean="0"/>
              <a:t>3/12/2026</a:t>
            </a:fld>
            <a:endParaRPr lang="en-US"/>
          </a:p>
        </p:txBody>
      </p:sp>
      <p:sp>
        <p:nvSpPr>
          <p:cNvPr id="5" name="Footer Placeholder 4">
            <a:extLst>
              <a:ext uri="{FF2B5EF4-FFF2-40B4-BE49-F238E27FC236}">
                <a16:creationId xmlns:a16="http://schemas.microsoft.com/office/drawing/2014/main" id="{267DF444-C1CD-4FC9-8E6B-B73AE813C6FB}"/>
              </a:ext>
            </a:extLst>
          </p:cNvPr>
          <p:cNvSpPr>
            <a:spLocks noGrp="1"/>
          </p:cNvSpPr>
          <p:nvPr>
            <p:ph type="ftr" sz="quarter" idx="3"/>
          </p:nvPr>
        </p:nvSpPr>
        <p:spPr>
          <a:xfrm>
            <a:off x="4038600" y="6483675"/>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A134A9-1495-4C20-8A1B-DC7BAD765BD7}"/>
              </a:ext>
            </a:extLst>
          </p:cNvPr>
          <p:cNvSpPr>
            <a:spLocks noGrp="1"/>
          </p:cNvSpPr>
          <p:nvPr>
            <p:ph type="sldNum" sz="quarter" idx="4"/>
          </p:nvPr>
        </p:nvSpPr>
        <p:spPr>
          <a:xfrm>
            <a:off x="8610600" y="648367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2FBFBB-94AC-47BD-98F0-8C946C9C99D7}" type="slidenum">
              <a:rPr lang="en-US" smtClean="0"/>
              <a:t>‹#›</a:t>
            </a:fld>
            <a:endParaRPr lang="en-US"/>
          </a:p>
        </p:txBody>
      </p:sp>
      <p:pic>
        <p:nvPicPr>
          <p:cNvPr id="11" name="Picture 10">
            <a:extLst>
              <a:ext uri="{FF2B5EF4-FFF2-40B4-BE49-F238E27FC236}">
                <a16:creationId xmlns:a16="http://schemas.microsoft.com/office/drawing/2014/main" id="{CAB3AD83-A842-4614-BE20-A18EFAAED3DF}"/>
              </a:ext>
            </a:extLst>
          </p:cNvPr>
          <p:cNvPicPr>
            <a:picLocks noChangeAspect="1"/>
          </p:cNvPicPr>
          <p:nvPr/>
        </p:nvPicPr>
        <p:blipFill>
          <a:blip r:embed="rId19"/>
          <a:stretch>
            <a:fillRect/>
          </a:stretch>
        </p:blipFill>
        <p:spPr>
          <a:xfrm>
            <a:off x="-10159" y="0"/>
            <a:ext cx="7291754" cy="2060263"/>
          </a:xfrm>
          <a:prstGeom prst="rect">
            <a:avLst/>
          </a:prstGeom>
        </p:spPr>
      </p:pic>
      <p:pic>
        <p:nvPicPr>
          <p:cNvPr id="14" name="Picture 13">
            <a:extLst>
              <a:ext uri="{FF2B5EF4-FFF2-40B4-BE49-F238E27FC236}">
                <a16:creationId xmlns:a16="http://schemas.microsoft.com/office/drawing/2014/main" id="{7DE80ABF-164E-420E-9E37-977B0BED338B}"/>
              </a:ext>
            </a:extLst>
          </p:cNvPr>
          <p:cNvPicPr>
            <a:picLocks noChangeAspect="1"/>
          </p:cNvPicPr>
          <p:nvPr/>
        </p:nvPicPr>
        <p:blipFill rotWithShape="1">
          <a:blip r:embed="rId20"/>
          <a:srcRect t="14995" b="63810"/>
          <a:stretch/>
        </p:blipFill>
        <p:spPr>
          <a:xfrm>
            <a:off x="4058920" y="6370911"/>
            <a:ext cx="8153400" cy="487985"/>
          </a:xfrm>
          <a:prstGeom prst="rect">
            <a:avLst/>
          </a:prstGeom>
        </p:spPr>
      </p:pic>
      <p:pic>
        <p:nvPicPr>
          <p:cNvPr id="12" name="image2.jpeg">
            <a:extLst>
              <a:ext uri="{FF2B5EF4-FFF2-40B4-BE49-F238E27FC236}">
                <a16:creationId xmlns:a16="http://schemas.microsoft.com/office/drawing/2014/main" id="{DD4CE5F9-DC4B-B36D-182B-2007F7EBD850}"/>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0499293" y="29513"/>
            <a:ext cx="655646" cy="651525"/>
          </a:xfrm>
          <a:prstGeom prst="flowChartConnector">
            <a:avLst/>
          </a:prstGeom>
        </p:spPr>
      </p:pic>
      <p:pic>
        <p:nvPicPr>
          <p:cNvPr id="13" name="Picture 2">
            <a:extLst>
              <a:ext uri="{FF2B5EF4-FFF2-40B4-BE49-F238E27FC236}">
                <a16:creationId xmlns:a16="http://schemas.microsoft.com/office/drawing/2014/main" id="{DF403346-A1A5-91A3-DCB2-CE1563BFE9A1}"/>
              </a:ext>
            </a:extLst>
          </p:cNvPr>
          <p:cNvPicPr>
            <a:picLocks noChangeAspect="1" noChangeArrowheads="1"/>
          </p:cNvPicPr>
          <p:nvPr/>
        </p:nvPicPr>
        <p:blipFill rotWithShape="1">
          <a:blip r:embed="rId22">
            <a:extLst>
              <a:ext uri="{28A0092B-C50C-407E-A947-70E740481C1C}">
                <a14:useLocalDpi xmlns:a14="http://schemas.microsoft.com/office/drawing/2010/main" val="0"/>
              </a:ext>
            </a:extLst>
          </a:blip>
          <a:srcRect l="18185" r="16808"/>
          <a:stretch/>
        </p:blipFill>
        <p:spPr bwMode="auto">
          <a:xfrm>
            <a:off x="11027994" y="31172"/>
            <a:ext cx="635305" cy="65152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15" name="Picture 14" descr="Logo, company name&#10;&#10;Description automatically generated">
            <a:extLst>
              <a:ext uri="{FF2B5EF4-FFF2-40B4-BE49-F238E27FC236}">
                <a16:creationId xmlns:a16="http://schemas.microsoft.com/office/drawing/2014/main" id="{BEAD3FAF-6842-B571-30D2-87EBAEB73083}"/>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11533393" y="37291"/>
            <a:ext cx="658607" cy="651525"/>
          </a:xfrm>
          <a:prstGeom prst="flowChartConnector">
            <a:avLst/>
          </a:prstGeom>
        </p:spPr>
      </p:pic>
    </p:spTree>
    <p:extLst>
      <p:ext uri="{BB962C8B-B14F-4D97-AF65-F5344CB8AC3E}">
        <p14:creationId xmlns:p14="http://schemas.microsoft.com/office/powerpoint/2010/main" val="13070225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6" r:id="rId13"/>
    <p:sldLayoutId id="2147483673" r:id="rId14"/>
    <p:sldLayoutId id="2147483674" r:id="rId15"/>
    <p:sldLayoutId id="214748367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5"/>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hyperlink" Target="https://www.epa.gov/oil-spills-prevention-and-preparedness-regulations/under-frp-what-definition-qualified-individual" TargetMode="Externa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40.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42.jpe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48.png"/><Relationship Id="rId4" Type="http://schemas.openxmlformats.org/officeDocument/2006/relationships/image" Target="../media/image47.jpeg"/></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2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55.jpeg"/></Relationships>
</file>

<file path=ppt/slides/_rels/slide2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slideLayout" Target="../slideLayouts/slideLayout7.xml"/><Relationship Id="rId1" Type="http://schemas.openxmlformats.org/officeDocument/2006/relationships/video" Target="https://www.youtube.com/embed/i65QrZV9MPc?feature=oembed"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slideLayout" Target="../slideLayouts/slideLayout7.xml"/><Relationship Id="rId1" Type="http://schemas.openxmlformats.org/officeDocument/2006/relationships/video" Target="https://www.youtube.com/embed/N32nYEWiswA?feature=oembed"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slideLayout" Target="../slideLayouts/slideLayout7.xml"/><Relationship Id="rId1" Type="http://schemas.openxmlformats.org/officeDocument/2006/relationships/video" Target="https://www.youtube.com/embed/TRmPi4ooWX0?feature=oembed"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3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32.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image" Target="../media/image64.jpeg"/><Relationship Id="rId1" Type="http://schemas.openxmlformats.org/officeDocument/2006/relationships/slideLayout" Target="../slideLayouts/slideLayout6.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3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ideo" Target="https://www.youtube.com/embed/xdaTmNEs0ZE?feature=oembed" TargetMode="External"/><Relationship Id="rId4" Type="http://schemas.openxmlformats.org/officeDocument/2006/relationships/image" Target="../media/image77.jpeg"/></Relationships>
</file>

<file path=ppt/slides/_rels/slide40.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490E1-2ACC-C366-8EFB-68E22D0FB12F}"/>
              </a:ext>
            </a:extLst>
          </p:cNvPr>
          <p:cNvSpPr>
            <a:spLocks noGrp="1"/>
          </p:cNvSpPr>
          <p:nvPr>
            <p:ph type="ctrTitle"/>
          </p:nvPr>
        </p:nvSpPr>
        <p:spPr/>
        <p:txBody>
          <a:bodyPr/>
          <a:lstStyle/>
          <a:p>
            <a:r>
              <a:rPr lang="en-US" dirty="0">
                <a:cs typeface="Segoe UI Semibold"/>
              </a:rPr>
              <a:t>Oil Spill Response Deep Dive and Case Studies</a:t>
            </a:r>
            <a:endParaRPr lang="en-US" dirty="0"/>
          </a:p>
        </p:txBody>
      </p:sp>
      <p:sp>
        <p:nvSpPr>
          <p:cNvPr id="3" name="Subtitle 2">
            <a:extLst>
              <a:ext uri="{FF2B5EF4-FFF2-40B4-BE49-F238E27FC236}">
                <a16:creationId xmlns:a16="http://schemas.microsoft.com/office/drawing/2014/main" id="{ADCDFC72-3F68-DA3C-288A-528874DBE332}"/>
              </a:ext>
            </a:extLst>
          </p:cNvPr>
          <p:cNvSpPr>
            <a:spLocks noGrp="1"/>
          </p:cNvSpPr>
          <p:nvPr>
            <p:ph type="subTitle" idx="1"/>
          </p:nvPr>
        </p:nvSpPr>
        <p:spPr/>
        <p:txBody>
          <a:bodyPr>
            <a:normAutofit/>
          </a:bodyPr>
          <a:lstStyle/>
          <a:p>
            <a:r>
              <a:rPr lang="en-US" dirty="0">
                <a:cs typeface="Segoe UI"/>
              </a:rPr>
              <a:t>Kyle Corcoran</a:t>
            </a:r>
          </a:p>
        </p:txBody>
      </p:sp>
    </p:spTree>
    <p:extLst>
      <p:ext uri="{BB962C8B-B14F-4D97-AF65-F5344CB8AC3E}">
        <p14:creationId xmlns:p14="http://schemas.microsoft.com/office/powerpoint/2010/main" val="18465383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E67B5-A974-84DF-035C-AE1D4FB6436E}"/>
              </a:ext>
            </a:extLst>
          </p:cNvPr>
          <p:cNvSpPr>
            <a:spLocks noGrp="1"/>
          </p:cNvSpPr>
          <p:nvPr>
            <p:ph type="title"/>
          </p:nvPr>
        </p:nvSpPr>
        <p:spPr/>
        <p:txBody>
          <a:bodyPr/>
          <a:lstStyle/>
          <a:p>
            <a:r>
              <a:rPr lang="en-US">
                <a:cs typeface="Segoe UI Semibold"/>
              </a:rPr>
              <a:t>Module Objectives</a:t>
            </a:r>
            <a:endParaRPr lang="en-US"/>
          </a:p>
        </p:txBody>
      </p:sp>
      <p:sp>
        <p:nvSpPr>
          <p:cNvPr id="3" name="Content Placeholder 2">
            <a:extLst>
              <a:ext uri="{FF2B5EF4-FFF2-40B4-BE49-F238E27FC236}">
                <a16:creationId xmlns:a16="http://schemas.microsoft.com/office/drawing/2014/main" id="{83667DE0-DF40-3913-E13F-97A2C0AD08A0}"/>
              </a:ext>
            </a:extLst>
          </p:cNvPr>
          <p:cNvSpPr>
            <a:spLocks noGrp="1"/>
          </p:cNvSpPr>
          <p:nvPr>
            <p:ph idx="1"/>
          </p:nvPr>
        </p:nvSpPr>
        <p:spPr/>
        <p:txBody>
          <a:bodyPr vert="horz" lIns="91440" tIns="45720" rIns="91440" bIns="45720" rtlCol="0" anchor="t">
            <a:normAutofit/>
          </a:bodyPr>
          <a:lstStyle/>
          <a:p>
            <a:r>
              <a:rPr lang="en-US" dirty="0">
                <a:cs typeface="Segoe UI"/>
              </a:rPr>
              <a:t>To have a better understanding of the roles of the Primary QI (Incident Commander) and Alternate QI (Operations Lead) during the initial response stage, containment and recovery stage, and removal and remediation stages of a response.</a:t>
            </a:r>
          </a:p>
          <a:p>
            <a:endParaRPr lang="en-US" dirty="0">
              <a:cs typeface="Segoe UI"/>
            </a:endParaRPr>
          </a:p>
        </p:txBody>
      </p:sp>
    </p:spTree>
    <p:extLst>
      <p:ext uri="{BB962C8B-B14F-4D97-AF65-F5344CB8AC3E}">
        <p14:creationId xmlns:p14="http://schemas.microsoft.com/office/powerpoint/2010/main" val="26265603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58435-CC36-C918-C1F4-37858E64DC52}"/>
              </a:ext>
            </a:extLst>
          </p:cNvPr>
          <p:cNvSpPr>
            <a:spLocks noGrp="1"/>
          </p:cNvSpPr>
          <p:nvPr>
            <p:ph type="title"/>
          </p:nvPr>
        </p:nvSpPr>
        <p:spPr/>
        <p:txBody>
          <a:bodyPr>
            <a:normAutofit fontScale="90000"/>
          </a:bodyPr>
          <a:lstStyle/>
          <a:p>
            <a:r>
              <a:rPr lang="en-US"/>
              <a:t>QI Duties and Responsibilities </a:t>
            </a:r>
            <a:br>
              <a:rPr lang="en-US"/>
            </a:br>
            <a:endParaRPr lang="en-US"/>
          </a:p>
        </p:txBody>
      </p:sp>
      <p:graphicFrame>
        <p:nvGraphicFramePr>
          <p:cNvPr id="4" name="Content Placeholder 3">
            <a:extLst>
              <a:ext uri="{FF2B5EF4-FFF2-40B4-BE49-F238E27FC236}">
                <a16:creationId xmlns:a16="http://schemas.microsoft.com/office/drawing/2014/main" id="{508EAA1B-3E4A-1F4D-B7E0-A74FF4C820EF}"/>
              </a:ext>
            </a:extLst>
          </p:cNvPr>
          <p:cNvGraphicFramePr>
            <a:graphicFrameLocks noGrp="1"/>
          </p:cNvGraphicFramePr>
          <p:nvPr>
            <p:ph idx="1"/>
          </p:nvPr>
        </p:nvGraphicFramePr>
        <p:xfrm>
          <a:off x="2128667" y="1252713"/>
          <a:ext cx="10525125" cy="4013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Content Placeholder 3">
            <a:extLst>
              <a:ext uri="{FF2B5EF4-FFF2-40B4-BE49-F238E27FC236}">
                <a16:creationId xmlns:a16="http://schemas.microsoft.com/office/drawing/2014/main" id="{8F032282-3D1D-E5BB-C6F4-6CDAF6722F21}"/>
              </a:ext>
            </a:extLst>
          </p:cNvPr>
          <p:cNvGraphicFramePr>
            <a:graphicFrameLocks/>
          </p:cNvGraphicFramePr>
          <p:nvPr/>
        </p:nvGraphicFramePr>
        <p:xfrm>
          <a:off x="-610266" y="2921841"/>
          <a:ext cx="10525125" cy="40132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2" name="TextBox 11">
            <a:extLst>
              <a:ext uri="{FF2B5EF4-FFF2-40B4-BE49-F238E27FC236}">
                <a16:creationId xmlns:a16="http://schemas.microsoft.com/office/drawing/2014/main" id="{F600489F-B8CD-8880-858D-4E04FAE528BB}"/>
              </a:ext>
            </a:extLst>
          </p:cNvPr>
          <p:cNvSpPr txBox="1"/>
          <p:nvPr/>
        </p:nvSpPr>
        <p:spPr>
          <a:xfrm>
            <a:off x="200639" y="5638811"/>
            <a:ext cx="3856056" cy="461665"/>
          </a:xfrm>
          <a:prstGeom prst="rect">
            <a:avLst/>
          </a:prstGeom>
          <a:noFill/>
        </p:spPr>
        <p:txBody>
          <a:bodyPr wrap="none" rtlCol="0">
            <a:spAutoFit/>
          </a:bodyPr>
          <a:lstStyle/>
          <a:p>
            <a:r>
              <a:rPr lang="en-US" sz="2400">
                <a:hlinkClick r:id="rId13"/>
              </a:rPr>
              <a:t>40 CFR Part 112.20(h)(3)(ix)</a:t>
            </a:r>
            <a:endParaRPr lang="en-US" sz="2400"/>
          </a:p>
        </p:txBody>
      </p:sp>
    </p:spTree>
    <p:extLst>
      <p:ext uri="{BB962C8B-B14F-4D97-AF65-F5344CB8AC3E}">
        <p14:creationId xmlns:p14="http://schemas.microsoft.com/office/powerpoint/2010/main" val="3017931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2D368-34DA-A65F-1CC2-C973F7380D54}"/>
              </a:ext>
            </a:extLst>
          </p:cNvPr>
          <p:cNvSpPr>
            <a:spLocks noGrp="1"/>
          </p:cNvSpPr>
          <p:nvPr>
            <p:ph type="title"/>
          </p:nvPr>
        </p:nvSpPr>
        <p:spPr>
          <a:xfrm>
            <a:off x="838200" y="1114303"/>
            <a:ext cx="10515600" cy="876543"/>
          </a:xfrm>
        </p:spPr>
        <p:txBody>
          <a:bodyPr anchor="ctr">
            <a:normAutofit/>
          </a:bodyPr>
          <a:lstStyle/>
          <a:p>
            <a:r>
              <a:rPr lang="en-US"/>
              <a:t>Oil Spill Response Phases</a:t>
            </a:r>
          </a:p>
        </p:txBody>
      </p:sp>
      <p:graphicFrame>
        <p:nvGraphicFramePr>
          <p:cNvPr id="7" name="Content Placeholder 2">
            <a:extLst>
              <a:ext uri="{FF2B5EF4-FFF2-40B4-BE49-F238E27FC236}">
                <a16:creationId xmlns:a16="http://schemas.microsoft.com/office/drawing/2014/main" id="{B8952F83-E438-55A5-F4BD-969C40474560}"/>
              </a:ext>
            </a:extLst>
          </p:cNvPr>
          <p:cNvGraphicFramePr>
            <a:graphicFrameLocks noGrp="1"/>
          </p:cNvGraphicFramePr>
          <p:nvPr>
            <p:ph idx="1"/>
            <p:extLst>
              <p:ext uri="{D42A27DB-BD31-4B8C-83A1-F6EECF244321}">
                <p14:modId xmlns:p14="http://schemas.microsoft.com/office/powerpoint/2010/main" val="100129063"/>
              </p:ext>
            </p:extLst>
          </p:nvPr>
        </p:nvGraphicFramePr>
        <p:xfrm>
          <a:off x="838200" y="2163641"/>
          <a:ext cx="10525148" cy="4013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1372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2D368-34DA-A65F-1CC2-C973F7380D54}"/>
              </a:ext>
            </a:extLst>
          </p:cNvPr>
          <p:cNvSpPr>
            <a:spLocks noGrp="1"/>
          </p:cNvSpPr>
          <p:nvPr>
            <p:ph type="title"/>
          </p:nvPr>
        </p:nvSpPr>
        <p:spPr>
          <a:xfrm>
            <a:off x="838200" y="1114303"/>
            <a:ext cx="10515600" cy="876543"/>
          </a:xfrm>
        </p:spPr>
        <p:txBody>
          <a:bodyPr anchor="ctr">
            <a:normAutofit/>
          </a:bodyPr>
          <a:lstStyle/>
          <a:p>
            <a:r>
              <a:rPr lang="en-US"/>
              <a:t>Oil Spill Response Phases</a:t>
            </a:r>
          </a:p>
        </p:txBody>
      </p:sp>
      <p:graphicFrame>
        <p:nvGraphicFramePr>
          <p:cNvPr id="7" name="Content Placeholder 2">
            <a:extLst>
              <a:ext uri="{FF2B5EF4-FFF2-40B4-BE49-F238E27FC236}">
                <a16:creationId xmlns:a16="http://schemas.microsoft.com/office/drawing/2014/main" id="{B8952F83-E438-55A5-F4BD-969C40474560}"/>
              </a:ext>
            </a:extLst>
          </p:cNvPr>
          <p:cNvGraphicFramePr>
            <a:graphicFrameLocks noGrp="1"/>
          </p:cNvGraphicFramePr>
          <p:nvPr>
            <p:ph idx="1"/>
            <p:extLst>
              <p:ext uri="{D42A27DB-BD31-4B8C-83A1-F6EECF244321}">
                <p14:modId xmlns:p14="http://schemas.microsoft.com/office/powerpoint/2010/main" val="100129063"/>
              </p:ext>
            </p:extLst>
          </p:nvPr>
        </p:nvGraphicFramePr>
        <p:xfrm>
          <a:off x="838200" y="2163641"/>
          <a:ext cx="10525148" cy="4013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3864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E3AAA-EC90-90D1-E49C-8DB0449EF5C8}"/>
              </a:ext>
            </a:extLst>
          </p:cNvPr>
          <p:cNvSpPr>
            <a:spLocks noGrp="1"/>
          </p:cNvSpPr>
          <p:nvPr>
            <p:ph type="ctrTitle"/>
          </p:nvPr>
        </p:nvSpPr>
        <p:spPr>
          <a:xfrm>
            <a:off x="-892628" y="2261972"/>
            <a:ext cx="10352315" cy="1350953"/>
          </a:xfrm>
        </p:spPr>
        <p:txBody>
          <a:bodyPr/>
          <a:lstStyle/>
          <a:p>
            <a:r>
              <a:rPr lang="en-US" sz="4800" dirty="0"/>
              <a:t>Notifications, Initial Response</a:t>
            </a:r>
            <a:r>
              <a:rPr lang="en-US" dirty="0"/>
              <a:t> </a:t>
            </a:r>
            <a:r>
              <a:rPr lang="en-US" sz="4800" dirty="0"/>
              <a:t>Actions, and Source Control</a:t>
            </a:r>
            <a:br>
              <a:rPr lang="en-US" sz="4800" dirty="0"/>
            </a:br>
            <a:endParaRPr lang="en-US" dirty="0"/>
          </a:p>
        </p:txBody>
      </p:sp>
      <p:sp>
        <p:nvSpPr>
          <p:cNvPr id="3" name="Subtitle 2">
            <a:extLst>
              <a:ext uri="{FF2B5EF4-FFF2-40B4-BE49-F238E27FC236}">
                <a16:creationId xmlns:a16="http://schemas.microsoft.com/office/drawing/2014/main" id="{096FC744-945B-0FC9-D9FD-5CDD71DF90F8}"/>
              </a:ext>
            </a:extLst>
          </p:cNvPr>
          <p:cNvSpPr>
            <a:spLocks noGrp="1"/>
          </p:cNvSpPr>
          <p:nvPr>
            <p:ph type="subTitle" idx="1"/>
          </p:nvPr>
        </p:nvSpPr>
        <p:spPr/>
        <p:txBody>
          <a:bodyPr/>
          <a:lstStyle/>
          <a:p>
            <a:r>
              <a:rPr lang="en-US" sz="2400"/>
              <a:t>Primary vs Alternate QI responsibilities</a:t>
            </a:r>
            <a:endParaRPr lang="en-US"/>
          </a:p>
        </p:txBody>
      </p:sp>
    </p:spTree>
    <p:extLst>
      <p:ext uri="{BB962C8B-B14F-4D97-AF65-F5344CB8AC3E}">
        <p14:creationId xmlns:p14="http://schemas.microsoft.com/office/powerpoint/2010/main" val="47642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BA9AE-916A-E1FC-366F-11542479EB51}"/>
              </a:ext>
            </a:extLst>
          </p:cNvPr>
          <p:cNvSpPr>
            <a:spLocks noGrp="1"/>
          </p:cNvSpPr>
          <p:nvPr>
            <p:ph type="title"/>
          </p:nvPr>
        </p:nvSpPr>
        <p:spPr>
          <a:xfrm>
            <a:off x="838200" y="1157473"/>
            <a:ext cx="10515600" cy="879669"/>
          </a:xfrm>
        </p:spPr>
        <p:txBody>
          <a:bodyPr anchor="ctr">
            <a:normAutofit/>
          </a:bodyPr>
          <a:lstStyle/>
          <a:p>
            <a:r>
              <a:rPr lang="en-US" sz="3600"/>
              <a:t>Apple Valley Spill – Fog of the Initial Response </a:t>
            </a:r>
          </a:p>
        </p:txBody>
      </p:sp>
      <p:pic>
        <p:nvPicPr>
          <p:cNvPr id="6" name="Content Placeholder 5" descr="A group of fire trucks are parked on the side of a road&#10;&#10;AI-generated content may be incorrect.">
            <a:extLst>
              <a:ext uri="{FF2B5EF4-FFF2-40B4-BE49-F238E27FC236}">
                <a16:creationId xmlns:a16="http://schemas.microsoft.com/office/drawing/2014/main" id="{4F020FD6-8A00-B33F-BFAC-AC118187DB54}"/>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rcRect r="857" b="-3"/>
          <a:stretch/>
        </p:blipFill>
        <p:spPr>
          <a:xfrm>
            <a:off x="335280" y="2257063"/>
            <a:ext cx="5181600" cy="3919900"/>
          </a:xfrm>
          <a:noFill/>
        </p:spPr>
      </p:pic>
      <p:sp>
        <p:nvSpPr>
          <p:cNvPr id="3" name="Content Placeholder 2">
            <a:extLst>
              <a:ext uri="{FF2B5EF4-FFF2-40B4-BE49-F238E27FC236}">
                <a16:creationId xmlns:a16="http://schemas.microsoft.com/office/drawing/2014/main" id="{A19A4974-58F9-CE58-904B-2A91C94955F5}"/>
              </a:ext>
            </a:extLst>
          </p:cNvPr>
          <p:cNvSpPr>
            <a:spLocks noGrp="1"/>
          </p:cNvSpPr>
          <p:nvPr>
            <p:ph sz="half" idx="2"/>
          </p:nvPr>
        </p:nvSpPr>
        <p:spPr>
          <a:xfrm>
            <a:off x="5516880" y="2037142"/>
            <a:ext cx="6675121" cy="4139821"/>
          </a:xfrm>
        </p:spPr>
        <p:txBody>
          <a:bodyPr>
            <a:normAutofit/>
          </a:bodyPr>
          <a:lstStyle/>
          <a:p>
            <a:r>
              <a:rPr lang="en-US"/>
              <a:t>Report of gasoline spill in North</a:t>
            </a:r>
            <a:br>
              <a:rPr lang="en-US"/>
            </a:br>
            <a:r>
              <a:rPr lang="en-US"/>
              <a:t>St. </a:t>
            </a:r>
            <a:r>
              <a:rPr lang="en-US" err="1"/>
              <a:t>Vrain</a:t>
            </a:r>
            <a:r>
              <a:rPr lang="en-US"/>
              <a:t> River  </a:t>
            </a:r>
          </a:p>
          <a:p>
            <a:pPr lvl="1"/>
            <a:r>
              <a:rPr lang="en-US"/>
              <a:t>No, it’s a diesel spill.  </a:t>
            </a:r>
          </a:p>
          <a:p>
            <a:pPr lvl="1"/>
            <a:r>
              <a:rPr lang="en-US"/>
              <a:t>No, it’s both gasoline and diesel. </a:t>
            </a:r>
          </a:p>
          <a:p>
            <a:pPr lvl="1"/>
            <a:r>
              <a:rPr lang="en-US"/>
              <a:t>No, nothing is in the river.</a:t>
            </a:r>
          </a:p>
          <a:p>
            <a:r>
              <a:rPr lang="en-US"/>
              <a:t>Mobilized EPA contractors with specific directions.</a:t>
            </a:r>
          </a:p>
          <a:p>
            <a:pPr lvl="1"/>
            <a:r>
              <a:rPr lang="en-US"/>
              <a:t>Bring spill trailer, vac truck, manpower, </a:t>
            </a:r>
            <a:r>
              <a:rPr lang="en-US" err="1"/>
              <a:t>etc</a:t>
            </a:r>
            <a:endParaRPr lang="en-US"/>
          </a:p>
          <a:p>
            <a:pPr lvl="1"/>
            <a:r>
              <a:rPr lang="en-US"/>
              <a:t>Bring air monitoring and water sampling equipment.</a:t>
            </a:r>
          </a:p>
          <a:p>
            <a:pPr lvl="1"/>
            <a:endParaRPr lang="en-US"/>
          </a:p>
        </p:txBody>
      </p:sp>
    </p:spTree>
    <p:extLst>
      <p:ext uri="{BB962C8B-B14F-4D97-AF65-F5344CB8AC3E}">
        <p14:creationId xmlns:p14="http://schemas.microsoft.com/office/powerpoint/2010/main" val="3931116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239B8-A204-5452-B3C0-2801B7677E0F}"/>
              </a:ext>
            </a:extLst>
          </p:cNvPr>
          <p:cNvSpPr>
            <a:spLocks noGrp="1"/>
          </p:cNvSpPr>
          <p:nvPr>
            <p:ph type="title"/>
          </p:nvPr>
        </p:nvSpPr>
        <p:spPr>
          <a:xfrm>
            <a:off x="838200" y="1114303"/>
            <a:ext cx="10515600" cy="876543"/>
          </a:xfrm>
        </p:spPr>
        <p:txBody>
          <a:bodyPr anchor="ctr">
            <a:normAutofit fontScale="90000"/>
          </a:bodyPr>
          <a:lstStyle/>
          <a:p>
            <a:r>
              <a:rPr lang="en-US" sz="3400"/>
              <a:t>Open Discussion for Primary QI or Incident Commander: Notifications</a:t>
            </a:r>
          </a:p>
        </p:txBody>
      </p:sp>
      <p:graphicFrame>
        <p:nvGraphicFramePr>
          <p:cNvPr id="5" name="Content Placeholder 2">
            <a:extLst>
              <a:ext uri="{FF2B5EF4-FFF2-40B4-BE49-F238E27FC236}">
                <a16:creationId xmlns:a16="http://schemas.microsoft.com/office/drawing/2014/main" id="{7B7D3971-4BBE-CF8F-9465-85D8BCD68FC4}"/>
              </a:ext>
            </a:extLst>
          </p:cNvPr>
          <p:cNvGraphicFramePr>
            <a:graphicFrameLocks noGrp="1"/>
          </p:cNvGraphicFramePr>
          <p:nvPr>
            <p:ph idx="1"/>
            <p:extLst>
              <p:ext uri="{D42A27DB-BD31-4B8C-83A1-F6EECF244321}">
                <p14:modId xmlns:p14="http://schemas.microsoft.com/office/powerpoint/2010/main" val="1569753085"/>
              </p:ext>
            </p:extLst>
          </p:nvPr>
        </p:nvGraphicFramePr>
        <p:xfrm>
          <a:off x="838200" y="1994308"/>
          <a:ext cx="10525148" cy="4013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0009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239B8-A204-5452-B3C0-2801B7677E0F}"/>
              </a:ext>
            </a:extLst>
          </p:cNvPr>
          <p:cNvSpPr>
            <a:spLocks noGrp="1"/>
          </p:cNvSpPr>
          <p:nvPr>
            <p:ph type="title"/>
          </p:nvPr>
        </p:nvSpPr>
        <p:spPr>
          <a:xfrm>
            <a:off x="838200" y="1114303"/>
            <a:ext cx="10515600" cy="876543"/>
          </a:xfrm>
        </p:spPr>
        <p:txBody>
          <a:bodyPr anchor="ctr">
            <a:normAutofit fontScale="90000"/>
          </a:bodyPr>
          <a:lstStyle/>
          <a:p>
            <a:r>
              <a:rPr lang="en-US" sz="3400"/>
              <a:t>Open Discussion for Primary QI or Incident Commander: Notifications</a:t>
            </a:r>
          </a:p>
        </p:txBody>
      </p:sp>
      <p:graphicFrame>
        <p:nvGraphicFramePr>
          <p:cNvPr id="5" name="Content Placeholder 2">
            <a:extLst>
              <a:ext uri="{FF2B5EF4-FFF2-40B4-BE49-F238E27FC236}">
                <a16:creationId xmlns:a16="http://schemas.microsoft.com/office/drawing/2014/main" id="{7B7D3971-4BBE-CF8F-9465-85D8BCD68FC4}"/>
              </a:ext>
            </a:extLst>
          </p:cNvPr>
          <p:cNvGraphicFramePr>
            <a:graphicFrameLocks noGrp="1"/>
          </p:cNvGraphicFramePr>
          <p:nvPr>
            <p:ph idx="1"/>
            <p:extLst>
              <p:ext uri="{D42A27DB-BD31-4B8C-83A1-F6EECF244321}">
                <p14:modId xmlns:p14="http://schemas.microsoft.com/office/powerpoint/2010/main" val="1569753085"/>
              </p:ext>
            </p:extLst>
          </p:nvPr>
        </p:nvGraphicFramePr>
        <p:xfrm>
          <a:off x="838200" y="1994308"/>
          <a:ext cx="10525148" cy="4013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889649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6A496-6662-D9FA-E97E-81837AE050D2}"/>
              </a:ext>
            </a:extLst>
          </p:cNvPr>
          <p:cNvSpPr>
            <a:spLocks noGrp="1"/>
          </p:cNvSpPr>
          <p:nvPr>
            <p:ph type="title"/>
          </p:nvPr>
        </p:nvSpPr>
        <p:spPr>
          <a:xfrm>
            <a:off x="839788" y="457200"/>
            <a:ext cx="4515983" cy="1600200"/>
          </a:xfrm>
        </p:spPr>
        <p:txBody>
          <a:bodyPr anchor="b">
            <a:normAutofit/>
          </a:bodyPr>
          <a:lstStyle/>
          <a:p>
            <a:r>
              <a:rPr lang="en-US" sz="3600"/>
              <a:t>Incident Command</a:t>
            </a:r>
          </a:p>
        </p:txBody>
      </p:sp>
      <p:pic>
        <p:nvPicPr>
          <p:cNvPr id="5" name="Content Placeholder 4" descr="Text&#10;&#10;AI-generated content may be incorrect.">
            <a:extLst>
              <a:ext uri="{FF2B5EF4-FFF2-40B4-BE49-F238E27FC236}">
                <a16:creationId xmlns:a16="http://schemas.microsoft.com/office/drawing/2014/main" id="{6B3CEEC1-C631-6865-1E31-7CE52E9B9CD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578604" y="1114425"/>
            <a:ext cx="6172200" cy="4629150"/>
          </a:xfrm>
          <a:noFill/>
        </p:spPr>
      </p:pic>
      <p:sp>
        <p:nvSpPr>
          <p:cNvPr id="10" name="Text Placeholder 3">
            <a:extLst>
              <a:ext uri="{FF2B5EF4-FFF2-40B4-BE49-F238E27FC236}">
                <a16:creationId xmlns:a16="http://schemas.microsoft.com/office/drawing/2014/main" id="{63E9B116-252D-BE0B-99B1-3F3B3C76C19B}"/>
              </a:ext>
            </a:extLst>
          </p:cNvPr>
          <p:cNvSpPr>
            <a:spLocks noGrp="1"/>
          </p:cNvSpPr>
          <p:nvPr>
            <p:ph type="body" sz="half" idx="2"/>
          </p:nvPr>
        </p:nvSpPr>
        <p:spPr>
          <a:xfrm>
            <a:off x="0" y="2429690"/>
            <a:ext cx="5578604" cy="3439297"/>
          </a:xfrm>
        </p:spPr>
        <p:txBody>
          <a:bodyPr>
            <a:normAutofit lnSpcReduction="10000"/>
          </a:bodyPr>
          <a:lstStyle/>
          <a:p>
            <a:pPr marL="457200" indent="-457200">
              <a:spcAft>
                <a:spcPts val="600"/>
              </a:spcAft>
              <a:buFont typeface="Wingdings" panose="05000000000000000000" pitchFamily="2" charset="2"/>
              <a:buChar char="§"/>
            </a:pPr>
            <a:r>
              <a:rPr lang="en-US" sz="2800"/>
              <a:t>Primary QI is the initial Incident Commander </a:t>
            </a:r>
          </a:p>
          <a:p>
            <a:pPr marL="457200" indent="-457200">
              <a:spcAft>
                <a:spcPts val="600"/>
              </a:spcAft>
              <a:buFont typeface="Wingdings" panose="05000000000000000000" pitchFamily="2" charset="2"/>
              <a:buChar char="§"/>
            </a:pPr>
            <a:r>
              <a:rPr lang="en-US" sz="2800"/>
              <a:t>Take command and delegate:</a:t>
            </a:r>
          </a:p>
          <a:p>
            <a:pPr marL="742950" lvl="1" indent="-285750">
              <a:spcAft>
                <a:spcPts val="600"/>
              </a:spcAft>
              <a:buFont typeface="Arial" panose="020B0604020202020204" pitchFamily="34" charset="0"/>
              <a:buChar char="•"/>
            </a:pPr>
            <a:r>
              <a:rPr lang="en-US" sz="2000"/>
              <a:t>“Make notifications. Call the NRC.”</a:t>
            </a:r>
          </a:p>
          <a:p>
            <a:pPr marL="742950" lvl="1" indent="-285750">
              <a:spcAft>
                <a:spcPts val="600"/>
              </a:spcAft>
              <a:buFont typeface="Arial" panose="020B0604020202020204" pitchFamily="34" charset="0"/>
              <a:buChar char="•"/>
            </a:pPr>
            <a:r>
              <a:rPr lang="en-US" sz="2000"/>
              <a:t>“Secure the scene. Is it safe to respond?</a:t>
            </a:r>
          </a:p>
          <a:p>
            <a:pPr marL="742950" lvl="1" indent="-285750">
              <a:spcAft>
                <a:spcPts val="600"/>
              </a:spcAft>
              <a:buFont typeface="Arial" panose="020B0604020202020204" pitchFamily="34" charset="0"/>
              <a:buChar char="•"/>
            </a:pPr>
            <a:r>
              <a:rPr lang="en-US" sz="2000"/>
              <a:t>“Close the valves.  Grab the spill trailer and deploy boom.”</a:t>
            </a:r>
          </a:p>
          <a:p>
            <a:pPr marL="742950" lvl="1" indent="-285750">
              <a:spcAft>
                <a:spcPts val="600"/>
              </a:spcAft>
              <a:buFont typeface="Arial" panose="020B0604020202020204" pitchFamily="34" charset="0"/>
              <a:buChar char="•"/>
            </a:pPr>
            <a:r>
              <a:rPr lang="en-US" sz="2000"/>
              <a:t>Set up staging areas for waste management/disposal</a:t>
            </a:r>
          </a:p>
        </p:txBody>
      </p:sp>
      <p:sp>
        <p:nvSpPr>
          <p:cNvPr id="6" name="TextBox 5">
            <a:extLst>
              <a:ext uri="{FF2B5EF4-FFF2-40B4-BE49-F238E27FC236}">
                <a16:creationId xmlns:a16="http://schemas.microsoft.com/office/drawing/2014/main" id="{41632B8B-32EC-0995-298F-88CD1AA7B5F6}"/>
              </a:ext>
            </a:extLst>
          </p:cNvPr>
          <p:cNvSpPr txBox="1"/>
          <p:nvPr/>
        </p:nvSpPr>
        <p:spPr>
          <a:xfrm>
            <a:off x="5541298" y="5755460"/>
            <a:ext cx="6246812" cy="3711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Segoe UI"/>
                <a:ea typeface="+mn-ea"/>
                <a:cs typeface="+mn-cs"/>
              </a:rPr>
              <a:t>Initial Day 1-2 objectives for the Ash Coulee Spill Response</a:t>
            </a:r>
          </a:p>
        </p:txBody>
      </p:sp>
      <p:sp>
        <p:nvSpPr>
          <p:cNvPr id="4" name="TextBox 3">
            <a:extLst>
              <a:ext uri="{FF2B5EF4-FFF2-40B4-BE49-F238E27FC236}">
                <a16:creationId xmlns:a16="http://schemas.microsoft.com/office/drawing/2014/main" id="{DFF2069C-7B89-B007-D840-CEBBAC85EE9A}"/>
              </a:ext>
            </a:extLst>
          </p:cNvPr>
          <p:cNvSpPr txBox="1"/>
          <p:nvPr/>
        </p:nvSpPr>
        <p:spPr>
          <a:xfrm>
            <a:off x="6836231" y="87868"/>
            <a:ext cx="6161964" cy="369332"/>
          </a:xfrm>
          <a:prstGeom prst="rect">
            <a:avLst/>
          </a:prstGeom>
          <a:noFill/>
        </p:spPr>
        <p:txBody>
          <a:bodyPr wrap="square">
            <a:spAutoFit/>
          </a:bodyPr>
          <a:lstStyle/>
          <a:p>
            <a:r>
              <a:rPr lang="en-US"/>
              <a:t>Primary QI or Incident Commander</a:t>
            </a:r>
          </a:p>
        </p:txBody>
      </p:sp>
    </p:spTree>
    <p:extLst>
      <p:ext uri="{BB962C8B-B14F-4D97-AF65-F5344CB8AC3E}">
        <p14:creationId xmlns:p14="http://schemas.microsoft.com/office/powerpoint/2010/main" val="42935141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B89AC-00E7-3C7F-B413-D34EC3AFF1C5}"/>
              </a:ext>
            </a:extLst>
          </p:cNvPr>
          <p:cNvSpPr>
            <a:spLocks noGrp="1"/>
          </p:cNvSpPr>
          <p:nvPr>
            <p:ph type="title"/>
          </p:nvPr>
        </p:nvSpPr>
        <p:spPr>
          <a:xfrm>
            <a:off x="838200" y="1157473"/>
            <a:ext cx="10515600" cy="879669"/>
          </a:xfrm>
        </p:spPr>
        <p:txBody>
          <a:bodyPr anchor="ctr">
            <a:normAutofit/>
          </a:bodyPr>
          <a:lstStyle/>
          <a:p>
            <a:r>
              <a:rPr lang="en-US" sz="2800"/>
              <a:t>Notify and provide necessary information to the appropriate Federal, State, and local authorities.</a:t>
            </a:r>
          </a:p>
        </p:txBody>
      </p:sp>
      <p:sp>
        <p:nvSpPr>
          <p:cNvPr id="3" name="Content Placeholder 2">
            <a:extLst>
              <a:ext uri="{FF2B5EF4-FFF2-40B4-BE49-F238E27FC236}">
                <a16:creationId xmlns:a16="http://schemas.microsoft.com/office/drawing/2014/main" id="{0095453B-46E4-8C16-0455-4AA7832471E0}"/>
              </a:ext>
            </a:extLst>
          </p:cNvPr>
          <p:cNvSpPr>
            <a:spLocks noGrp="1"/>
          </p:cNvSpPr>
          <p:nvPr>
            <p:ph sz="half" idx="1"/>
          </p:nvPr>
        </p:nvSpPr>
        <p:spPr>
          <a:xfrm>
            <a:off x="369880" y="2257063"/>
            <a:ext cx="7570160" cy="3919900"/>
          </a:xfrm>
        </p:spPr>
        <p:txBody>
          <a:bodyPr vert="horz" lIns="91440" tIns="45720" rIns="91440" bIns="45720" rtlCol="0">
            <a:noAutofit/>
          </a:bodyPr>
          <a:lstStyle/>
          <a:p>
            <a:pPr>
              <a:spcAft>
                <a:spcPts val="600"/>
              </a:spcAft>
            </a:pPr>
            <a:r>
              <a:rPr lang="en-US" sz="2600"/>
              <a:t>Why is it important to notify these agencies?  </a:t>
            </a:r>
          </a:p>
          <a:p>
            <a:pPr lvl="1">
              <a:spcAft>
                <a:spcPts val="600"/>
              </a:spcAft>
            </a:pPr>
            <a:r>
              <a:rPr lang="en-US" sz="2600"/>
              <a:t>It's required by law, and some of the agencies will join Unified Command in the response.</a:t>
            </a:r>
          </a:p>
          <a:p>
            <a:pPr lvl="1">
              <a:spcAft>
                <a:spcPts val="600"/>
              </a:spcAft>
            </a:pPr>
            <a:r>
              <a:rPr lang="en-US" sz="2600"/>
              <a:t>Be as accurate as possible with the spill quantity and potential impacts.  You want responders to be prepared for the response.</a:t>
            </a:r>
          </a:p>
          <a:p>
            <a:pPr lvl="1">
              <a:spcAft>
                <a:spcPts val="600"/>
              </a:spcAft>
            </a:pPr>
            <a:r>
              <a:rPr lang="en-US" sz="2600" b="1"/>
              <a:t>Early notification and communication builds trust with community and regulatory agencies.</a:t>
            </a:r>
          </a:p>
          <a:p>
            <a:pPr>
              <a:spcAft>
                <a:spcPts val="600"/>
              </a:spcAft>
            </a:pPr>
            <a:endParaRPr lang="en-US" sz="2600"/>
          </a:p>
        </p:txBody>
      </p:sp>
      <p:pic>
        <p:nvPicPr>
          <p:cNvPr id="1026" name="Picture 2">
            <a:extLst>
              <a:ext uri="{FF2B5EF4-FFF2-40B4-BE49-F238E27FC236}">
                <a16:creationId xmlns:a16="http://schemas.microsoft.com/office/drawing/2014/main" id="{68755B25-E505-8678-7E5C-B794FA945BE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940040" y="2037142"/>
            <a:ext cx="4106561" cy="3919900"/>
          </a:xfrm>
          <a:prstGeom prst="rect">
            <a:avLst/>
          </a:prstGeom>
          <a:solidFill>
            <a:srgbClr val="FFFFFF"/>
          </a:solidFill>
        </p:spPr>
      </p:pic>
      <p:sp>
        <p:nvSpPr>
          <p:cNvPr id="5" name="TextBox 4">
            <a:extLst>
              <a:ext uri="{FF2B5EF4-FFF2-40B4-BE49-F238E27FC236}">
                <a16:creationId xmlns:a16="http://schemas.microsoft.com/office/drawing/2014/main" id="{FDFE0AEF-E41F-9984-6955-404AA3714B9D}"/>
              </a:ext>
            </a:extLst>
          </p:cNvPr>
          <p:cNvSpPr txBox="1"/>
          <p:nvPr/>
        </p:nvSpPr>
        <p:spPr>
          <a:xfrm>
            <a:off x="6813645" y="163641"/>
            <a:ext cx="6121020" cy="369332"/>
          </a:xfrm>
          <a:prstGeom prst="rect">
            <a:avLst/>
          </a:prstGeom>
          <a:noFill/>
        </p:spPr>
        <p:txBody>
          <a:bodyPr wrap="square">
            <a:spAutoFit/>
          </a:bodyPr>
          <a:lstStyle/>
          <a:p>
            <a:r>
              <a:rPr lang="en-US"/>
              <a:t>Primary QI or Incident Commander</a:t>
            </a:r>
          </a:p>
        </p:txBody>
      </p:sp>
    </p:spTree>
    <p:extLst>
      <p:ext uri="{BB962C8B-B14F-4D97-AF65-F5344CB8AC3E}">
        <p14:creationId xmlns:p14="http://schemas.microsoft.com/office/powerpoint/2010/main" val="3776802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C2CD2-91CA-966B-A34F-8AEFE6A0440B}"/>
              </a:ext>
            </a:extLst>
          </p:cNvPr>
          <p:cNvSpPr>
            <a:spLocks noGrp="1"/>
          </p:cNvSpPr>
          <p:nvPr>
            <p:ph type="title"/>
          </p:nvPr>
        </p:nvSpPr>
        <p:spPr>
          <a:xfrm>
            <a:off x="2643187" y="857021"/>
            <a:ext cx="6905625" cy="955946"/>
          </a:xfrm>
        </p:spPr>
        <p:txBody>
          <a:bodyPr>
            <a:normAutofit fontScale="90000"/>
          </a:bodyPr>
          <a:lstStyle/>
          <a:p>
            <a:pPr algn="ctr"/>
            <a:r>
              <a:rPr lang="en-US"/>
              <a:t>Common Notification Issues</a:t>
            </a:r>
          </a:p>
        </p:txBody>
      </p:sp>
      <p:sp>
        <p:nvSpPr>
          <p:cNvPr id="6" name="Rectangle 3">
            <a:extLst>
              <a:ext uri="{FF2B5EF4-FFF2-40B4-BE49-F238E27FC236}">
                <a16:creationId xmlns:a16="http://schemas.microsoft.com/office/drawing/2014/main" id="{0D185A79-4E43-8021-98D4-A881A6DC724F}"/>
              </a:ext>
            </a:extLst>
          </p:cNvPr>
          <p:cNvSpPr txBox="1">
            <a:spLocks noChangeArrowheads="1"/>
          </p:cNvSpPr>
          <p:nvPr/>
        </p:nvSpPr>
        <p:spPr>
          <a:xfrm>
            <a:off x="882621" y="1803028"/>
            <a:ext cx="5438899" cy="45676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80000"/>
              </a:lnSpc>
              <a:spcBef>
                <a:spcPts val="1000"/>
              </a:spcBef>
              <a:spcAft>
                <a:spcPts val="1200"/>
              </a:spcAft>
              <a:buClrTx/>
              <a:buSzTx/>
              <a:buFont typeface="Arial" panose="020B0604020202020204" pitchFamily="34" charset="0"/>
              <a:buChar char="•"/>
              <a:tabLst/>
              <a:defRPr/>
            </a:pP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Staff can’t find the FRP or list of notifications</a:t>
            </a:r>
          </a:p>
          <a:p>
            <a:pPr marL="228600" marR="0" lvl="0" indent="-228600" algn="l" defTabSz="914400" rtl="0" eaLnBrk="1" fontAlgn="auto" latinLnBrk="0" hangingPunct="1">
              <a:lnSpc>
                <a:spcPct val="80000"/>
              </a:lnSpc>
              <a:spcBef>
                <a:spcPts val="1000"/>
              </a:spcBef>
              <a:spcAft>
                <a:spcPts val="1200"/>
              </a:spcAft>
              <a:buClrTx/>
              <a:buSzTx/>
              <a:buFont typeface="Arial" panose="020B0604020202020204" pitchFamily="34" charset="0"/>
              <a:buChar char="•"/>
              <a:tabLst/>
              <a:defRPr/>
            </a:pP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National Response Center (NRC) should be one of the first calls</a:t>
            </a:r>
          </a:p>
          <a:p>
            <a:pPr marL="228600" marR="0" lvl="0" indent="-228600" algn="l" defTabSz="914400" rtl="0" eaLnBrk="1" fontAlgn="auto" latinLnBrk="0" hangingPunct="1">
              <a:lnSpc>
                <a:spcPct val="80000"/>
              </a:lnSpc>
              <a:spcBef>
                <a:spcPts val="1000"/>
              </a:spcBef>
              <a:spcAft>
                <a:spcPts val="1200"/>
              </a:spcAft>
              <a:buClrTx/>
              <a:buSzTx/>
              <a:buFont typeface="Arial" panose="020B0604020202020204" pitchFamily="34" charset="0"/>
              <a:buChar char="•"/>
              <a:tabLst/>
              <a:defRPr/>
            </a:pP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Response contractors are not available</a:t>
            </a:r>
          </a:p>
          <a:p>
            <a:pPr marL="228600" marR="0" lvl="0" indent="-228600" algn="l" defTabSz="914400" rtl="0" eaLnBrk="1" fontAlgn="auto" latinLnBrk="0" hangingPunct="1">
              <a:lnSpc>
                <a:spcPct val="80000"/>
              </a:lnSpc>
              <a:spcBef>
                <a:spcPts val="1000"/>
              </a:spcBef>
              <a:spcAft>
                <a:spcPts val="1200"/>
              </a:spcAft>
              <a:buClrTx/>
              <a:buSzTx/>
              <a:buFont typeface="Arial" panose="020B0604020202020204" pitchFamily="34" charset="0"/>
              <a:buChar char="•"/>
              <a:tabLst/>
              <a:defRPr/>
            </a:pP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Lack of clarity over who calls who</a:t>
            </a:r>
          </a:p>
          <a:p>
            <a:pPr marL="228600" marR="0" lvl="0" indent="-228600" algn="l" defTabSz="914400" rtl="0" eaLnBrk="1" fontAlgn="auto" latinLnBrk="0" hangingPunct="1">
              <a:lnSpc>
                <a:spcPct val="80000"/>
              </a:lnSpc>
              <a:spcBef>
                <a:spcPts val="1000"/>
              </a:spcBef>
              <a:spcAft>
                <a:spcPts val="1200"/>
              </a:spcAft>
              <a:buClrTx/>
              <a:buSzTx/>
              <a:buFont typeface="Arial" panose="020B0604020202020204" pitchFamily="34" charset="0"/>
              <a:buChar char="•"/>
              <a:tabLst/>
              <a:defRPr/>
            </a:pPr>
            <a:r>
              <a:rPr kumimoji="0" lang="en-US" sz="2800" b="0" i="0" u="none" strike="noStrike" kern="1200" cap="none" spc="0" normalizeH="0" baseline="0" noProof="0">
                <a:ln>
                  <a:noFill/>
                </a:ln>
                <a:solidFill>
                  <a:schemeClr val="tx1"/>
                </a:solidFill>
                <a:effectLst/>
                <a:uLnTx/>
                <a:uFillTx/>
                <a:latin typeface="Calibri" panose="020F0502020204030204"/>
                <a:ea typeface="+mn-ea"/>
                <a:cs typeface="+mn-cs"/>
              </a:rPr>
              <a:t>Balancing notifications with implementation of response plan</a:t>
            </a:r>
          </a:p>
        </p:txBody>
      </p:sp>
      <p:pic>
        <p:nvPicPr>
          <p:cNvPr id="3" name="Picture 2" descr="A person holding a phone to the ear&#10;&#10;Description automatically generated with low confidence">
            <a:extLst>
              <a:ext uri="{FF2B5EF4-FFF2-40B4-BE49-F238E27FC236}">
                <a16:creationId xmlns:a16="http://schemas.microsoft.com/office/drawing/2014/main" id="{046233BB-594C-DB77-708B-41B946385BBE}"/>
              </a:ext>
            </a:extLst>
          </p:cNvPr>
          <p:cNvPicPr>
            <a:picLocks noChangeAspect="1"/>
          </p:cNvPicPr>
          <p:nvPr/>
        </p:nvPicPr>
        <p:blipFill rotWithShape="1">
          <a:blip r:embed="rId3">
            <a:extLst>
              <a:ext uri="{28A0092B-C50C-407E-A947-70E740481C1C}">
                <a14:useLocalDpi xmlns:a14="http://schemas.microsoft.com/office/drawing/2010/main" val="0"/>
              </a:ext>
            </a:extLst>
          </a:blip>
          <a:srcRect l="15422" t="22956" r="22891" b="120"/>
          <a:stretch/>
        </p:blipFill>
        <p:spPr>
          <a:xfrm>
            <a:off x="7293422" y="2232931"/>
            <a:ext cx="3107878" cy="3419475"/>
          </a:xfrm>
          <a:prstGeom prst="rect">
            <a:avLst/>
          </a:prstGeom>
        </p:spPr>
      </p:pic>
    </p:spTree>
    <p:extLst>
      <p:ext uri="{BB962C8B-B14F-4D97-AF65-F5344CB8AC3E}">
        <p14:creationId xmlns:p14="http://schemas.microsoft.com/office/powerpoint/2010/main" val="30501130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61560-FE36-DCFC-72F0-106E7FF7356D}"/>
              </a:ext>
            </a:extLst>
          </p:cNvPr>
          <p:cNvSpPr>
            <a:spLocks noGrp="1"/>
          </p:cNvSpPr>
          <p:nvPr>
            <p:ph type="title"/>
          </p:nvPr>
        </p:nvSpPr>
        <p:spPr>
          <a:xfrm>
            <a:off x="838200" y="1157473"/>
            <a:ext cx="10515600" cy="879669"/>
          </a:xfrm>
        </p:spPr>
        <p:txBody>
          <a:bodyPr anchor="ctr">
            <a:normAutofit/>
          </a:bodyPr>
          <a:lstStyle/>
          <a:p>
            <a:r>
              <a:rPr lang="en-US" sz="3600" dirty="0"/>
              <a:t>Assessments and Source Control</a:t>
            </a:r>
          </a:p>
        </p:txBody>
      </p:sp>
      <p:pic>
        <p:nvPicPr>
          <p:cNvPr id="8" name="Content Placeholder 7" descr="A picture containing outdoor, ground, nature, dirt&#10;&#10;AI-generated content may be incorrect.">
            <a:extLst>
              <a:ext uri="{FF2B5EF4-FFF2-40B4-BE49-F238E27FC236}">
                <a16:creationId xmlns:a16="http://schemas.microsoft.com/office/drawing/2014/main" id="{9D53E6B8-55ED-6950-8F81-A75D76AF72C4}"/>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655553" y="2037141"/>
            <a:ext cx="4884513" cy="3663385"/>
          </a:xfrm>
        </p:spPr>
      </p:pic>
      <p:sp>
        <p:nvSpPr>
          <p:cNvPr id="10" name="Content Placeholder 9">
            <a:extLst>
              <a:ext uri="{FF2B5EF4-FFF2-40B4-BE49-F238E27FC236}">
                <a16:creationId xmlns:a16="http://schemas.microsoft.com/office/drawing/2014/main" id="{0E9244EF-19E4-B9A5-033A-0C5A1266B58F}"/>
              </a:ext>
            </a:extLst>
          </p:cNvPr>
          <p:cNvSpPr>
            <a:spLocks noGrp="1"/>
          </p:cNvSpPr>
          <p:nvPr>
            <p:ph sz="half" idx="1"/>
          </p:nvPr>
        </p:nvSpPr>
        <p:spPr>
          <a:xfrm>
            <a:off x="321734" y="2257063"/>
            <a:ext cx="6444826" cy="3919900"/>
          </a:xfrm>
        </p:spPr>
        <p:txBody>
          <a:bodyPr>
            <a:normAutofit/>
          </a:bodyPr>
          <a:lstStyle/>
          <a:p>
            <a:pPr>
              <a:spcAft>
                <a:spcPts val="600"/>
              </a:spcAft>
            </a:pPr>
            <a:r>
              <a:rPr lang="en-US" b="1" u="sng" dirty="0"/>
              <a:t>Safety is the priority!</a:t>
            </a:r>
            <a:r>
              <a:rPr lang="en-US" dirty="0"/>
              <a:t> </a:t>
            </a:r>
          </a:p>
          <a:p>
            <a:pPr>
              <a:spcAft>
                <a:spcPts val="600"/>
              </a:spcAft>
            </a:pPr>
            <a:r>
              <a:rPr lang="en-US" b="1" u="sng" dirty="0"/>
              <a:t>Secure the Release</a:t>
            </a:r>
            <a:r>
              <a:rPr lang="en-US" b="1" dirty="0"/>
              <a:t>. </a:t>
            </a:r>
            <a:r>
              <a:rPr lang="en-US" dirty="0"/>
              <a:t>A key priority</a:t>
            </a:r>
          </a:p>
          <a:p>
            <a:pPr>
              <a:spcAft>
                <a:spcPts val="600"/>
              </a:spcAft>
            </a:pPr>
            <a:r>
              <a:rPr lang="en-US" dirty="0"/>
              <a:t>Source control includes shutting in pipeline; plugging tank; building berms to contain the spill; etc.</a:t>
            </a:r>
          </a:p>
          <a:p>
            <a:pPr>
              <a:spcAft>
                <a:spcPts val="600"/>
              </a:spcAft>
            </a:pPr>
            <a:r>
              <a:rPr lang="en-US" dirty="0"/>
              <a:t>Assessment of the spill includes type of oil, quantity, flow path, safety, etc. </a:t>
            </a:r>
            <a:br>
              <a:rPr lang="en-US" dirty="0"/>
            </a:br>
            <a:endParaRPr lang="en-US" dirty="0"/>
          </a:p>
          <a:p>
            <a:pPr>
              <a:spcAft>
                <a:spcPts val="600"/>
              </a:spcAft>
            </a:pPr>
            <a:endParaRPr lang="en-US" dirty="0"/>
          </a:p>
        </p:txBody>
      </p:sp>
      <p:sp>
        <p:nvSpPr>
          <p:cNvPr id="11" name="TextBox 10">
            <a:extLst>
              <a:ext uri="{FF2B5EF4-FFF2-40B4-BE49-F238E27FC236}">
                <a16:creationId xmlns:a16="http://schemas.microsoft.com/office/drawing/2014/main" id="{E3B73925-575B-B5E6-BA3C-E710D2B34484}"/>
              </a:ext>
            </a:extLst>
          </p:cNvPr>
          <p:cNvSpPr txBox="1"/>
          <p:nvPr/>
        </p:nvSpPr>
        <p:spPr>
          <a:xfrm>
            <a:off x="6349999" y="5700527"/>
            <a:ext cx="552026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Segoe UI"/>
                <a:ea typeface="+mn-ea"/>
                <a:cs typeface="+mn-cs"/>
              </a:rPr>
              <a:t>Excavated pipeline during Ash Coulee Spill Response</a:t>
            </a:r>
          </a:p>
        </p:txBody>
      </p:sp>
      <p:sp>
        <p:nvSpPr>
          <p:cNvPr id="3" name="TextBox 2">
            <a:extLst>
              <a:ext uri="{FF2B5EF4-FFF2-40B4-BE49-F238E27FC236}">
                <a16:creationId xmlns:a16="http://schemas.microsoft.com/office/drawing/2014/main" id="{BFB252A1-8C9F-D2ED-B096-D627324EB8CB}"/>
              </a:ext>
            </a:extLst>
          </p:cNvPr>
          <p:cNvSpPr txBox="1"/>
          <p:nvPr/>
        </p:nvSpPr>
        <p:spPr>
          <a:xfrm>
            <a:off x="7028597" y="130743"/>
            <a:ext cx="3418693" cy="369332"/>
          </a:xfrm>
          <a:prstGeom prst="rect">
            <a:avLst/>
          </a:prstGeom>
          <a:noFill/>
        </p:spPr>
        <p:txBody>
          <a:bodyPr wrap="none" rtlCol="0">
            <a:spAutoFit/>
          </a:bodyPr>
          <a:lstStyle/>
          <a:p>
            <a:r>
              <a:rPr lang="en-US"/>
              <a:t>Alternate QI or Operations Lead</a:t>
            </a:r>
          </a:p>
        </p:txBody>
      </p:sp>
    </p:spTree>
    <p:extLst>
      <p:ext uri="{BB962C8B-B14F-4D97-AF65-F5344CB8AC3E}">
        <p14:creationId xmlns:p14="http://schemas.microsoft.com/office/powerpoint/2010/main" val="6936749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61560-FE36-DCFC-72F0-106E7FF7356D}"/>
              </a:ext>
            </a:extLst>
          </p:cNvPr>
          <p:cNvSpPr>
            <a:spLocks noGrp="1"/>
          </p:cNvSpPr>
          <p:nvPr>
            <p:ph type="title"/>
          </p:nvPr>
        </p:nvSpPr>
        <p:spPr>
          <a:xfrm>
            <a:off x="838200" y="1157473"/>
            <a:ext cx="10515600" cy="879669"/>
          </a:xfrm>
        </p:spPr>
        <p:txBody>
          <a:bodyPr anchor="ctr">
            <a:normAutofit/>
          </a:bodyPr>
          <a:lstStyle/>
          <a:p>
            <a:r>
              <a:rPr lang="en-US" sz="3600" dirty="0"/>
              <a:t>Field Reconnaissance and Assessments</a:t>
            </a:r>
          </a:p>
        </p:txBody>
      </p:sp>
      <p:pic>
        <p:nvPicPr>
          <p:cNvPr id="5" name="Content Placeholder 4">
            <a:extLst>
              <a:ext uri="{FF2B5EF4-FFF2-40B4-BE49-F238E27FC236}">
                <a16:creationId xmlns:a16="http://schemas.microsoft.com/office/drawing/2014/main" id="{D168742A-F38E-A06E-9219-8CADEF09C00E}"/>
              </a:ext>
            </a:extLst>
          </p:cNvPr>
          <p:cNvPicPr>
            <a:picLocks noGrp="1" noChangeAspect="1"/>
          </p:cNvPicPr>
          <p:nvPr>
            <p:ph sz="half" idx="1"/>
          </p:nvPr>
        </p:nvPicPr>
        <p:blipFill>
          <a:blip r:embed="rId3" cstate="print">
            <a:extLst>
              <a:ext uri="{BEBA8EAE-BF5A-486C-A8C5-ECC9F3942E4B}">
                <a14:imgProps xmlns:a14="http://schemas.microsoft.com/office/drawing/2010/main">
                  <a14:imgLayer r:embed="rId4">
                    <a14:imgEffect>
                      <a14:brightnessContrast bright="25000" contrast="-20000"/>
                    </a14:imgEffect>
                  </a14:imgLayer>
                </a14:imgProps>
              </a:ext>
              <a:ext uri="{28A0092B-C50C-407E-A947-70E740481C1C}">
                <a14:useLocalDpi xmlns:a14="http://schemas.microsoft.com/office/drawing/2010/main" val="0"/>
              </a:ext>
            </a:extLst>
          </a:blip>
          <a:srcRect l="860" r="-3" b="-3"/>
          <a:stretch/>
        </p:blipFill>
        <p:spPr>
          <a:xfrm>
            <a:off x="838200" y="2037142"/>
            <a:ext cx="5181600" cy="3919900"/>
          </a:xfrm>
          <a:prstGeom prst="rect">
            <a:avLst/>
          </a:prstGeom>
          <a:noFill/>
          <a:ln>
            <a:solidFill>
              <a:schemeClr val="tx1"/>
            </a:solidFill>
          </a:ln>
        </p:spPr>
      </p:pic>
      <p:pic>
        <p:nvPicPr>
          <p:cNvPr id="7" name="Content Placeholder 6" descr="A picture containing outdoor, snow, person, person&#10;&#10;AI-generated content may be incorrect.">
            <a:extLst>
              <a:ext uri="{FF2B5EF4-FFF2-40B4-BE49-F238E27FC236}">
                <a16:creationId xmlns:a16="http://schemas.microsoft.com/office/drawing/2014/main" id="{58DB6DD4-06DB-CECA-6CC8-1CF451EA6946}"/>
              </a:ext>
            </a:extLst>
          </p:cNvPr>
          <p:cNvPicPr>
            <a:picLocks noGrp="1" noChangeAspect="1"/>
          </p:cNvPicPr>
          <p:nvPr>
            <p:ph sz="half" idx="2"/>
          </p:nvPr>
        </p:nvPicPr>
        <p:blipFill>
          <a:blip r:embed="rId5">
            <a:extLst>
              <a:ext uri="{28A0092B-C50C-407E-A947-70E740481C1C}">
                <a14:useLocalDpi xmlns:a14="http://schemas.microsoft.com/office/drawing/2010/main" val="0"/>
              </a:ext>
            </a:extLst>
          </a:blip>
          <a:stretch>
            <a:fillRect/>
          </a:stretch>
        </p:blipFill>
        <p:spPr>
          <a:xfrm>
            <a:off x="6172200" y="2037142"/>
            <a:ext cx="5181600" cy="3886200"/>
          </a:xfrm>
          <a:ln>
            <a:solidFill>
              <a:schemeClr val="tx1"/>
            </a:solidFill>
          </a:ln>
        </p:spPr>
      </p:pic>
      <p:sp>
        <p:nvSpPr>
          <p:cNvPr id="3" name="TextBox 2">
            <a:extLst>
              <a:ext uri="{FF2B5EF4-FFF2-40B4-BE49-F238E27FC236}">
                <a16:creationId xmlns:a16="http://schemas.microsoft.com/office/drawing/2014/main" id="{DE99CF0E-D98F-0244-8B33-6E0108CBE12A}"/>
              </a:ext>
            </a:extLst>
          </p:cNvPr>
          <p:cNvSpPr txBox="1"/>
          <p:nvPr/>
        </p:nvSpPr>
        <p:spPr>
          <a:xfrm>
            <a:off x="838200" y="5957042"/>
            <a:ext cx="601638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Segoe UI"/>
                <a:ea typeface="+mn-ea"/>
                <a:cs typeface="+mn-cs"/>
              </a:rPr>
              <a:t>Assessment and initial response during Ash Coulee Spill</a:t>
            </a:r>
          </a:p>
        </p:txBody>
      </p:sp>
      <p:sp>
        <p:nvSpPr>
          <p:cNvPr id="6" name="TextBox 5">
            <a:extLst>
              <a:ext uri="{FF2B5EF4-FFF2-40B4-BE49-F238E27FC236}">
                <a16:creationId xmlns:a16="http://schemas.microsoft.com/office/drawing/2014/main" id="{E7CB75C7-F1D3-CEF8-31E1-B7BE1B70D8F7}"/>
              </a:ext>
            </a:extLst>
          </p:cNvPr>
          <p:cNvSpPr txBox="1"/>
          <p:nvPr/>
        </p:nvSpPr>
        <p:spPr>
          <a:xfrm>
            <a:off x="6854588" y="167053"/>
            <a:ext cx="6121020" cy="369332"/>
          </a:xfrm>
          <a:prstGeom prst="rect">
            <a:avLst/>
          </a:prstGeom>
          <a:noFill/>
        </p:spPr>
        <p:txBody>
          <a:bodyPr wrap="square">
            <a:spAutoFit/>
          </a:bodyPr>
          <a:lstStyle/>
          <a:p>
            <a:r>
              <a:rPr lang="en-US"/>
              <a:t>Alternate QI or Operations Lead</a:t>
            </a:r>
          </a:p>
        </p:txBody>
      </p:sp>
    </p:spTree>
    <p:extLst>
      <p:ext uri="{BB962C8B-B14F-4D97-AF65-F5344CB8AC3E}">
        <p14:creationId xmlns:p14="http://schemas.microsoft.com/office/powerpoint/2010/main" val="526114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E97986B5-7882-3341-5DA9-9F0313D12FF1}"/>
              </a:ext>
            </a:extLst>
          </p:cNvPr>
          <p:cNvSpPr>
            <a:spLocks noGrp="1"/>
          </p:cNvSpPr>
          <p:nvPr>
            <p:ph type="title"/>
          </p:nvPr>
        </p:nvSpPr>
        <p:spPr>
          <a:xfrm>
            <a:off x="839788" y="457200"/>
            <a:ext cx="10515599" cy="1299029"/>
          </a:xfrm>
        </p:spPr>
        <p:txBody>
          <a:bodyPr>
            <a:normAutofit/>
          </a:bodyPr>
          <a:lstStyle/>
          <a:p>
            <a:r>
              <a:rPr lang="en-US" sz="3600" dirty="0"/>
              <a:t>Source Control</a:t>
            </a:r>
          </a:p>
        </p:txBody>
      </p:sp>
      <p:pic>
        <p:nvPicPr>
          <p:cNvPr id="6" name="Content Placeholder 5" descr="A picture containing outdoor, grass, sky, ground&#10;&#10;AI-generated content may be incorrect.">
            <a:extLst>
              <a:ext uri="{FF2B5EF4-FFF2-40B4-BE49-F238E27FC236}">
                <a16:creationId xmlns:a16="http://schemas.microsoft.com/office/drawing/2014/main" id="{25774E98-6036-C7BC-85F3-86518C4D3B77}"/>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r="5014" b="-3"/>
          <a:stretch/>
        </p:blipFill>
        <p:spPr>
          <a:xfrm>
            <a:off x="6239558" y="1847812"/>
            <a:ext cx="4780417" cy="3774661"/>
          </a:xfrm>
          <a:noFill/>
        </p:spPr>
      </p:pic>
      <p:sp>
        <p:nvSpPr>
          <p:cNvPr id="13" name="Text Placeholder 3">
            <a:extLst>
              <a:ext uri="{FF2B5EF4-FFF2-40B4-BE49-F238E27FC236}">
                <a16:creationId xmlns:a16="http://schemas.microsoft.com/office/drawing/2014/main" id="{75ED115C-E299-6DFC-2DBF-CA86FBCDC7A1}"/>
              </a:ext>
            </a:extLst>
          </p:cNvPr>
          <p:cNvSpPr>
            <a:spLocks noGrp="1"/>
          </p:cNvSpPr>
          <p:nvPr>
            <p:ph type="body" sz="half" idx="2"/>
          </p:nvPr>
        </p:nvSpPr>
        <p:spPr>
          <a:xfrm>
            <a:off x="839788" y="2508422"/>
            <a:ext cx="3932237" cy="3360566"/>
          </a:xfrm>
        </p:spPr>
        <p:txBody>
          <a:bodyPr/>
          <a:lstStyle/>
          <a:p>
            <a:r>
              <a:rPr lang="en-US"/>
              <a:t>Includes pre-installed and engineered structures to contain the release.</a:t>
            </a:r>
          </a:p>
        </p:txBody>
      </p:sp>
      <p:pic>
        <p:nvPicPr>
          <p:cNvPr id="3" name="Picture 2" descr="A picture containing person&#10;&#10;AI-generated content may be incorrect.">
            <a:extLst>
              <a:ext uri="{FF2B5EF4-FFF2-40B4-BE49-F238E27FC236}">
                <a16:creationId xmlns:a16="http://schemas.microsoft.com/office/drawing/2014/main" id="{6C803208-2AF8-4A2A-2769-0341456725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788" y="1847812"/>
            <a:ext cx="5007429" cy="3755572"/>
          </a:xfrm>
          <a:prstGeom prst="rect">
            <a:avLst/>
          </a:prstGeom>
        </p:spPr>
      </p:pic>
      <p:sp>
        <p:nvSpPr>
          <p:cNvPr id="4" name="TextBox 3">
            <a:extLst>
              <a:ext uri="{FF2B5EF4-FFF2-40B4-BE49-F238E27FC236}">
                <a16:creationId xmlns:a16="http://schemas.microsoft.com/office/drawing/2014/main" id="{39A08F44-3DFA-6BCA-E88C-438818E32FAE}"/>
              </a:ext>
            </a:extLst>
          </p:cNvPr>
          <p:cNvSpPr txBox="1"/>
          <p:nvPr/>
        </p:nvSpPr>
        <p:spPr>
          <a:xfrm>
            <a:off x="837408" y="5694967"/>
            <a:ext cx="500742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Segoe UI"/>
                <a:ea typeface="+mn-ea"/>
                <a:cs typeface="+mn-cs"/>
              </a:rPr>
              <a:t>CSP plugging and removing gasoline tanker</a:t>
            </a:r>
          </a:p>
        </p:txBody>
      </p:sp>
      <p:sp>
        <p:nvSpPr>
          <p:cNvPr id="7" name="TextBox 6">
            <a:extLst>
              <a:ext uri="{FF2B5EF4-FFF2-40B4-BE49-F238E27FC236}">
                <a16:creationId xmlns:a16="http://schemas.microsoft.com/office/drawing/2014/main" id="{555BC82A-52BC-9954-ADDF-C1F0E2B2DEC1}"/>
              </a:ext>
            </a:extLst>
          </p:cNvPr>
          <p:cNvSpPr txBox="1"/>
          <p:nvPr/>
        </p:nvSpPr>
        <p:spPr>
          <a:xfrm>
            <a:off x="6126051" y="5698836"/>
            <a:ext cx="500742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Segoe UI"/>
                <a:ea typeface="+mn-ea"/>
                <a:cs typeface="+mn-cs"/>
              </a:rPr>
              <a:t>Pre-installed gates culverts for source control.</a:t>
            </a:r>
          </a:p>
        </p:txBody>
      </p:sp>
      <p:sp>
        <p:nvSpPr>
          <p:cNvPr id="5" name="TextBox 4">
            <a:extLst>
              <a:ext uri="{FF2B5EF4-FFF2-40B4-BE49-F238E27FC236}">
                <a16:creationId xmlns:a16="http://schemas.microsoft.com/office/drawing/2014/main" id="{97E26165-99A9-6D5C-064E-FC84F6944CC3}"/>
              </a:ext>
            </a:extLst>
          </p:cNvPr>
          <p:cNvSpPr txBox="1"/>
          <p:nvPr/>
        </p:nvSpPr>
        <p:spPr>
          <a:xfrm>
            <a:off x="7086600" y="183174"/>
            <a:ext cx="6121020" cy="369332"/>
          </a:xfrm>
          <a:prstGeom prst="rect">
            <a:avLst/>
          </a:prstGeom>
          <a:noFill/>
        </p:spPr>
        <p:txBody>
          <a:bodyPr wrap="square">
            <a:spAutoFit/>
          </a:bodyPr>
          <a:lstStyle/>
          <a:p>
            <a:r>
              <a:rPr lang="en-US"/>
              <a:t>Alternate QI or Operations Lead</a:t>
            </a:r>
          </a:p>
        </p:txBody>
      </p:sp>
    </p:spTree>
    <p:extLst>
      <p:ext uri="{BB962C8B-B14F-4D97-AF65-F5344CB8AC3E}">
        <p14:creationId xmlns:p14="http://schemas.microsoft.com/office/powerpoint/2010/main" val="3863592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239B8-A204-5452-B3C0-2801B7677E0F}"/>
              </a:ext>
            </a:extLst>
          </p:cNvPr>
          <p:cNvSpPr>
            <a:spLocks noGrp="1"/>
          </p:cNvSpPr>
          <p:nvPr>
            <p:ph type="title"/>
          </p:nvPr>
        </p:nvSpPr>
        <p:spPr>
          <a:xfrm>
            <a:off x="838200" y="1114303"/>
            <a:ext cx="10515600" cy="876543"/>
          </a:xfrm>
        </p:spPr>
        <p:txBody>
          <a:bodyPr anchor="ctr">
            <a:normAutofit fontScale="90000"/>
          </a:bodyPr>
          <a:lstStyle/>
          <a:p>
            <a:r>
              <a:rPr lang="en-US" sz="3400"/>
              <a:t>Open Discussion for alternate QI or Operations Lead: Source Control and Assessments</a:t>
            </a:r>
          </a:p>
        </p:txBody>
      </p:sp>
      <p:graphicFrame>
        <p:nvGraphicFramePr>
          <p:cNvPr id="5" name="Content Placeholder 2">
            <a:extLst>
              <a:ext uri="{FF2B5EF4-FFF2-40B4-BE49-F238E27FC236}">
                <a16:creationId xmlns:a16="http://schemas.microsoft.com/office/drawing/2014/main" id="{7B7D3971-4BBE-CF8F-9465-85D8BCD68FC4}"/>
              </a:ext>
            </a:extLst>
          </p:cNvPr>
          <p:cNvGraphicFramePr>
            <a:graphicFrameLocks noGrp="1"/>
          </p:cNvGraphicFramePr>
          <p:nvPr>
            <p:ph idx="1"/>
            <p:extLst>
              <p:ext uri="{D42A27DB-BD31-4B8C-83A1-F6EECF244321}">
                <p14:modId xmlns:p14="http://schemas.microsoft.com/office/powerpoint/2010/main" val="4260295299"/>
              </p:ext>
            </p:extLst>
          </p:nvPr>
        </p:nvGraphicFramePr>
        <p:xfrm>
          <a:off x="838200" y="2163641"/>
          <a:ext cx="10525148" cy="4013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03790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239B8-A204-5452-B3C0-2801B7677E0F}"/>
              </a:ext>
            </a:extLst>
          </p:cNvPr>
          <p:cNvSpPr>
            <a:spLocks noGrp="1"/>
          </p:cNvSpPr>
          <p:nvPr>
            <p:ph type="title"/>
          </p:nvPr>
        </p:nvSpPr>
        <p:spPr>
          <a:xfrm>
            <a:off x="838200" y="1114303"/>
            <a:ext cx="10515600" cy="876543"/>
          </a:xfrm>
        </p:spPr>
        <p:txBody>
          <a:bodyPr anchor="ctr">
            <a:normAutofit fontScale="90000"/>
          </a:bodyPr>
          <a:lstStyle/>
          <a:p>
            <a:r>
              <a:rPr lang="en-US" sz="3400"/>
              <a:t>Open Discussion for alternate QI or Operations Lead: Source Control and Assessments</a:t>
            </a:r>
          </a:p>
        </p:txBody>
      </p:sp>
      <p:graphicFrame>
        <p:nvGraphicFramePr>
          <p:cNvPr id="5" name="Content Placeholder 2">
            <a:extLst>
              <a:ext uri="{FF2B5EF4-FFF2-40B4-BE49-F238E27FC236}">
                <a16:creationId xmlns:a16="http://schemas.microsoft.com/office/drawing/2014/main" id="{7B7D3971-4BBE-CF8F-9465-85D8BCD68FC4}"/>
              </a:ext>
            </a:extLst>
          </p:cNvPr>
          <p:cNvGraphicFramePr>
            <a:graphicFrameLocks noGrp="1"/>
          </p:cNvGraphicFramePr>
          <p:nvPr>
            <p:ph idx="1"/>
            <p:extLst>
              <p:ext uri="{D42A27DB-BD31-4B8C-83A1-F6EECF244321}">
                <p14:modId xmlns:p14="http://schemas.microsoft.com/office/powerpoint/2010/main" val="4260295299"/>
              </p:ext>
            </p:extLst>
          </p:nvPr>
        </p:nvGraphicFramePr>
        <p:xfrm>
          <a:off x="838200" y="2163641"/>
          <a:ext cx="10525148" cy="4013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66423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9AA20-21DC-5AEA-B228-04CA6D2E1A29}"/>
              </a:ext>
            </a:extLst>
          </p:cNvPr>
          <p:cNvSpPr>
            <a:spLocks noGrp="1"/>
          </p:cNvSpPr>
          <p:nvPr>
            <p:ph type="title"/>
          </p:nvPr>
        </p:nvSpPr>
        <p:spPr>
          <a:xfrm>
            <a:off x="838200" y="1157473"/>
            <a:ext cx="11353800" cy="879669"/>
          </a:xfrm>
        </p:spPr>
        <p:txBody>
          <a:bodyPr anchor="ctr">
            <a:normAutofit fontScale="90000"/>
          </a:bodyPr>
          <a:lstStyle/>
          <a:p>
            <a:r>
              <a:rPr lang="en-US" sz="4100"/>
              <a:t>Summary: Initial Steps for the QIs during Response</a:t>
            </a:r>
          </a:p>
        </p:txBody>
      </p:sp>
      <p:sp>
        <p:nvSpPr>
          <p:cNvPr id="3" name="Content Placeholder 2">
            <a:extLst>
              <a:ext uri="{FF2B5EF4-FFF2-40B4-BE49-F238E27FC236}">
                <a16:creationId xmlns:a16="http://schemas.microsoft.com/office/drawing/2014/main" id="{D3687132-B76D-5E99-7DB5-C20D6C428CCC}"/>
              </a:ext>
            </a:extLst>
          </p:cNvPr>
          <p:cNvSpPr>
            <a:spLocks noGrp="1"/>
          </p:cNvSpPr>
          <p:nvPr>
            <p:ph sz="half" idx="1"/>
          </p:nvPr>
        </p:nvSpPr>
        <p:spPr>
          <a:xfrm>
            <a:off x="838200" y="2257063"/>
            <a:ext cx="5181600" cy="3919900"/>
          </a:xfrm>
        </p:spPr>
        <p:txBody>
          <a:bodyPr>
            <a:normAutofit/>
          </a:bodyPr>
          <a:lstStyle/>
          <a:p>
            <a:r>
              <a:rPr lang="en-US" dirty="0"/>
              <a:t>Sound the alarms</a:t>
            </a:r>
          </a:p>
          <a:p>
            <a:r>
              <a:rPr lang="en-US" dirty="0"/>
              <a:t>Notify response team </a:t>
            </a:r>
          </a:p>
          <a:p>
            <a:r>
              <a:rPr lang="en-US" dirty="0"/>
              <a:t>Stop the source. </a:t>
            </a:r>
          </a:p>
          <a:p>
            <a:r>
              <a:rPr lang="en-US" dirty="0"/>
              <a:t>Conduct initial assessment</a:t>
            </a:r>
          </a:p>
          <a:p>
            <a:r>
              <a:rPr lang="en-US" dirty="0"/>
              <a:t>Notify external agencies. </a:t>
            </a:r>
            <a:br>
              <a:rPr lang="en-US" dirty="0"/>
            </a:br>
            <a:r>
              <a:rPr lang="en-US" dirty="0"/>
              <a:t>Call the NRC.</a:t>
            </a:r>
          </a:p>
        </p:txBody>
      </p:sp>
      <p:pic>
        <p:nvPicPr>
          <p:cNvPr id="10" name="Content Placeholder 9" descr="A picture containing outdoor, grass, ground, nature&#10;&#10;AI-generated content may be incorrect.">
            <a:extLst>
              <a:ext uri="{FF2B5EF4-FFF2-40B4-BE49-F238E27FC236}">
                <a16:creationId xmlns:a16="http://schemas.microsoft.com/office/drawing/2014/main" id="{6F51C852-3232-9BF0-3BD5-20E6801CD739}"/>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172202" y="2037142"/>
            <a:ext cx="5577840" cy="3886200"/>
          </a:xfrm>
        </p:spPr>
      </p:pic>
      <p:sp>
        <p:nvSpPr>
          <p:cNvPr id="12" name="TextBox 11">
            <a:extLst>
              <a:ext uri="{FF2B5EF4-FFF2-40B4-BE49-F238E27FC236}">
                <a16:creationId xmlns:a16="http://schemas.microsoft.com/office/drawing/2014/main" id="{1202D757-BD58-05D7-B6B9-85E1460BECF9}"/>
              </a:ext>
            </a:extLst>
          </p:cNvPr>
          <p:cNvSpPr txBox="1"/>
          <p:nvPr/>
        </p:nvSpPr>
        <p:spPr>
          <a:xfrm>
            <a:off x="5821680" y="5928360"/>
            <a:ext cx="627888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Segoe UI"/>
                <a:ea typeface="+mn-ea"/>
                <a:cs typeface="+mn-cs"/>
              </a:rPr>
              <a:t>Plains Pipeline Initial Assessment on Little Beaver Creek 2017</a:t>
            </a:r>
          </a:p>
        </p:txBody>
      </p:sp>
    </p:spTree>
    <p:extLst>
      <p:ext uri="{BB962C8B-B14F-4D97-AF65-F5344CB8AC3E}">
        <p14:creationId xmlns:p14="http://schemas.microsoft.com/office/powerpoint/2010/main" val="10478532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A8283-8F40-2EA9-DF8E-02A7D2B139D2}"/>
              </a:ext>
            </a:extLst>
          </p:cNvPr>
          <p:cNvSpPr>
            <a:spLocks noGrp="1"/>
          </p:cNvSpPr>
          <p:nvPr>
            <p:ph type="ctrTitle"/>
          </p:nvPr>
        </p:nvSpPr>
        <p:spPr/>
        <p:txBody>
          <a:bodyPr/>
          <a:lstStyle/>
          <a:p>
            <a:r>
              <a:rPr lang="en-US" dirty="0"/>
              <a:t>Containment and Recovery Actions</a:t>
            </a:r>
          </a:p>
        </p:txBody>
      </p:sp>
      <p:sp>
        <p:nvSpPr>
          <p:cNvPr id="3" name="Subtitle 2">
            <a:extLst>
              <a:ext uri="{FF2B5EF4-FFF2-40B4-BE49-F238E27FC236}">
                <a16:creationId xmlns:a16="http://schemas.microsoft.com/office/drawing/2014/main" id="{6E3447E6-B49C-277D-020B-3E3BEF3AE3D7}"/>
              </a:ext>
            </a:extLst>
          </p:cNvPr>
          <p:cNvSpPr>
            <a:spLocks noGrp="1"/>
          </p:cNvSpPr>
          <p:nvPr>
            <p:ph type="subTitle" idx="1"/>
          </p:nvPr>
        </p:nvSpPr>
        <p:spPr>
          <a:xfrm>
            <a:off x="277089" y="3897009"/>
            <a:ext cx="8725325" cy="599748"/>
          </a:xfrm>
        </p:spPr>
        <p:txBody>
          <a:bodyPr/>
          <a:lstStyle/>
          <a:p>
            <a:r>
              <a:rPr lang="en-US" sz="2400"/>
              <a:t>Primary vs Alternate QI responsibilities</a:t>
            </a:r>
            <a:endParaRPr lang="en-US"/>
          </a:p>
          <a:p>
            <a:endParaRPr lang="en-US"/>
          </a:p>
        </p:txBody>
      </p:sp>
    </p:spTree>
    <p:extLst>
      <p:ext uri="{BB962C8B-B14F-4D97-AF65-F5344CB8AC3E}">
        <p14:creationId xmlns:p14="http://schemas.microsoft.com/office/powerpoint/2010/main" val="700267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C3D84-8F68-F19C-CE42-3993108B00CC}"/>
              </a:ext>
            </a:extLst>
          </p:cNvPr>
          <p:cNvSpPr>
            <a:spLocks noGrp="1"/>
          </p:cNvSpPr>
          <p:nvPr>
            <p:ph type="title"/>
          </p:nvPr>
        </p:nvSpPr>
        <p:spPr/>
        <p:txBody>
          <a:bodyPr>
            <a:normAutofit fontScale="90000"/>
          </a:bodyPr>
          <a:lstStyle/>
          <a:p>
            <a:r>
              <a:rPr lang="en-US"/>
              <a:t>Case Study: Red Butte Creek Pipeline Spill </a:t>
            </a:r>
          </a:p>
        </p:txBody>
      </p:sp>
      <p:sp>
        <p:nvSpPr>
          <p:cNvPr id="4" name="Content Placeholder 3">
            <a:extLst>
              <a:ext uri="{FF2B5EF4-FFF2-40B4-BE49-F238E27FC236}">
                <a16:creationId xmlns:a16="http://schemas.microsoft.com/office/drawing/2014/main" id="{17EA906C-9605-6803-D3FF-4AF8B1CC54BF}"/>
              </a:ext>
            </a:extLst>
          </p:cNvPr>
          <p:cNvSpPr>
            <a:spLocks noGrp="1"/>
          </p:cNvSpPr>
          <p:nvPr>
            <p:ph sz="half" idx="1"/>
          </p:nvPr>
        </p:nvSpPr>
        <p:spPr/>
        <p:txBody>
          <a:bodyPr vert="horz" lIns="91440" tIns="45720" rIns="91440" bIns="45720" rtlCol="0" anchor="t">
            <a:normAutofit/>
          </a:bodyPr>
          <a:lstStyle/>
          <a:p>
            <a:r>
              <a:rPr lang="en-US"/>
              <a:t>June 11-12, 2010</a:t>
            </a:r>
          </a:p>
          <a:p>
            <a:r>
              <a:rPr lang="en-US"/>
              <a:t>Salt Lake City, UT</a:t>
            </a:r>
          </a:p>
          <a:p>
            <a:r>
              <a:rPr lang="en-US"/>
              <a:t>800bbls/33,600 gallons from 10” crude pipeline</a:t>
            </a:r>
          </a:p>
          <a:p>
            <a:r>
              <a:rPr lang="en-US"/>
              <a:t>Red Butte Creek/Jordan River</a:t>
            </a:r>
          </a:p>
          <a:p>
            <a:r>
              <a:rPr lang="en-US"/>
              <a:t>Knowing Discharge Pathways</a:t>
            </a:r>
            <a:endParaRPr lang="en-US">
              <a:cs typeface="Segoe UI"/>
            </a:endParaRPr>
          </a:p>
          <a:p>
            <a:endParaRPr lang="en-US">
              <a:cs typeface="Segoe UI"/>
            </a:endParaRPr>
          </a:p>
          <a:p>
            <a:endParaRPr lang="en-US"/>
          </a:p>
        </p:txBody>
      </p:sp>
      <p:pic>
        <p:nvPicPr>
          <p:cNvPr id="7" name="Picture 4">
            <a:extLst>
              <a:ext uri="{FF2B5EF4-FFF2-40B4-BE49-F238E27FC236}">
                <a16:creationId xmlns:a16="http://schemas.microsoft.com/office/drawing/2014/main" id="{5DA938CB-60AE-051B-F62E-AA862EA0C075}"/>
              </a:ext>
            </a:extLst>
          </p:cNvPr>
          <p:cNvPicPr>
            <a:picLocks noChangeAspect="1" noChangeArrowheads="1"/>
          </p:cNvPicPr>
          <p:nvPr/>
        </p:nvPicPr>
        <p:blipFill>
          <a:blip r:embed="rId3" cstate="print"/>
          <a:srcRect t="1229" r="1500"/>
          <a:stretch/>
        </p:blipFill>
        <p:spPr bwMode="auto">
          <a:xfrm>
            <a:off x="6425634" y="2138439"/>
            <a:ext cx="2330059" cy="1728868"/>
          </a:xfrm>
          <a:prstGeom prst="roundRect">
            <a:avLst/>
          </a:prstGeom>
          <a:noFill/>
          <a:ln w="9525">
            <a:noFill/>
            <a:miter lim="800000"/>
            <a:headEnd/>
            <a:tailEnd/>
          </a:ln>
          <a:effectLst/>
        </p:spPr>
      </p:pic>
      <p:pic>
        <p:nvPicPr>
          <p:cNvPr id="8" name="Picture 4" descr="Chevron pipeline release 031">
            <a:extLst>
              <a:ext uri="{FF2B5EF4-FFF2-40B4-BE49-F238E27FC236}">
                <a16:creationId xmlns:a16="http://schemas.microsoft.com/office/drawing/2014/main" id="{CC1466C2-B55C-9C85-BD5D-402D0A5A324E}"/>
              </a:ext>
            </a:extLst>
          </p:cNvPr>
          <p:cNvPicPr>
            <a:picLocks noChangeAspect="1" noChangeArrowheads="1"/>
          </p:cNvPicPr>
          <p:nvPr/>
        </p:nvPicPr>
        <p:blipFill>
          <a:blip r:embed="rId4" cstate="print"/>
          <a:srcRect/>
          <a:stretch>
            <a:fillRect/>
          </a:stretch>
        </p:blipFill>
        <p:spPr bwMode="auto">
          <a:xfrm>
            <a:off x="6977520" y="3661807"/>
            <a:ext cx="3043130" cy="2282348"/>
          </a:xfrm>
          <a:prstGeom prst="roundRect">
            <a:avLst/>
          </a:prstGeom>
          <a:noFill/>
        </p:spPr>
      </p:pic>
      <p:pic>
        <p:nvPicPr>
          <p:cNvPr id="10" name="Picture 6">
            <a:extLst>
              <a:ext uri="{FF2B5EF4-FFF2-40B4-BE49-F238E27FC236}">
                <a16:creationId xmlns:a16="http://schemas.microsoft.com/office/drawing/2014/main" id="{E237547B-95C3-A2D3-6BF0-29870D7ED92B}"/>
              </a:ext>
            </a:extLst>
          </p:cNvPr>
          <p:cNvPicPr>
            <a:picLocks noChangeAspect="1" noChangeArrowheads="1"/>
          </p:cNvPicPr>
          <p:nvPr/>
        </p:nvPicPr>
        <p:blipFill>
          <a:blip r:embed="rId5" cstate="print"/>
          <a:srcRect/>
          <a:stretch>
            <a:fillRect/>
          </a:stretch>
        </p:blipFill>
        <p:spPr bwMode="auto">
          <a:xfrm>
            <a:off x="9606053" y="2811220"/>
            <a:ext cx="1932965" cy="1405793"/>
          </a:xfrm>
          <a:prstGeom prst="roundRect">
            <a:avLst/>
          </a:prstGeom>
          <a:noFill/>
          <a:ln w="9525">
            <a:noFill/>
            <a:miter lim="800000"/>
            <a:headEnd/>
            <a:tailEnd/>
          </a:ln>
          <a:effectLst/>
        </p:spPr>
      </p:pic>
    </p:spTree>
    <p:extLst>
      <p:ext uri="{BB962C8B-B14F-4D97-AF65-F5344CB8AC3E}">
        <p14:creationId xmlns:p14="http://schemas.microsoft.com/office/powerpoint/2010/main" val="32418325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239B8-A204-5452-B3C0-2801B7677E0F}"/>
              </a:ext>
            </a:extLst>
          </p:cNvPr>
          <p:cNvSpPr>
            <a:spLocks noGrp="1"/>
          </p:cNvSpPr>
          <p:nvPr>
            <p:ph type="title"/>
          </p:nvPr>
        </p:nvSpPr>
        <p:spPr>
          <a:xfrm>
            <a:off x="838200" y="1114303"/>
            <a:ext cx="10515600" cy="876543"/>
          </a:xfrm>
        </p:spPr>
        <p:txBody>
          <a:bodyPr anchor="ctr">
            <a:normAutofit fontScale="90000"/>
          </a:bodyPr>
          <a:lstStyle/>
          <a:p>
            <a:r>
              <a:rPr lang="en-US" sz="3400"/>
              <a:t>Open Discussion for Primary and Alternate QIs: Prompt Removal Actions</a:t>
            </a:r>
          </a:p>
        </p:txBody>
      </p:sp>
      <p:graphicFrame>
        <p:nvGraphicFramePr>
          <p:cNvPr id="5" name="Content Placeholder 2">
            <a:extLst>
              <a:ext uri="{FF2B5EF4-FFF2-40B4-BE49-F238E27FC236}">
                <a16:creationId xmlns:a16="http://schemas.microsoft.com/office/drawing/2014/main" id="{7B7D3971-4BBE-CF8F-9465-85D8BCD68FC4}"/>
              </a:ext>
            </a:extLst>
          </p:cNvPr>
          <p:cNvGraphicFramePr>
            <a:graphicFrameLocks noGrp="1"/>
          </p:cNvGraphicFramePr>
          <p:nvPr>
            <p:ph idx="1"/>
            <p:extLst>
              <p:ext uri="{D42A27DB-BD31-4B8C-83A1-F6EECF244321}">
                <p14:modId xmlns:p14="http://schemas.microsoft.com/office/powerpoint/2010/main" val="3348604886"/>
              </p:ext>
            </p:extLst>
          </p:nvPr>
        </p:nvGraphicFramePr>
        <p:xfrm>
          <a:off x="838200" y="2163641"/>
          <a:ext cx="10525148" cy="40133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62390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239B8-A204-5452-B3C0-2801B7677E0F}"/>
              </a:ext>
            </a:extLst>
          </p:cNvPr>
          <p:cNvSpPr>
            <a:spLocks noGrp="1"/>
          </p:cNvSpPr>
          <p:nvPr>
            <p:ph type="title"/>
          </p:nvPr>
        </p:nvSpPr>
        <p:spPr>
          <a:xfrm>
            <a:off x="838200" y="1114303"/>
            <a:ext cx="10515600" cy="876543"/>
          </a:xfrm>
        </p:spPr>
        <p:txBody>
          <a:bodyPr anchor="ctr">
            <a:normAutofit fontScale="90000"/>
          </a:bodyPr>
          <a:lstStyle/>
          <a:p>
            <a:r>
              <a:rPr lang="en-US" sz="3400"/>
              <a:t>Open Discussion for Primary and Alternate QIs: Prompt Removal Actions</a:t>
            </a:r>
          </a:p>
        </p:txBody>
      </p:sp>
      <p:graphicFrame>
        <p:nvGraphicFramePr>
          <p:cNvPr id="5" name="Content Placeholder 2">
            <a:extLst>
              <a:ext uri="{FF2B5EF4-FFF2-40B4-BE49-F238E27FC236}">
                <a16:creationId xmlns:a16="http://schemas.microsoft.com/office/drawing/2014/main" id="{7B7D3971-4BBE-CF8F-9465-85D8BCD68FC4}"/>
              </a:ext>
            </a:extLst>
          </p:cNvPr>
          <p:cNvGraphicFramePr>
            <a:graphicFrameLocks noGrp="1"/>
          </p:cNvGraphicFramePr>
          <p:nvPr>
            <p:ph idx="1"/>
            <p:extLst>
              <p:ext uri="{D42A27DB-BD31-4B8C-83A1-F6EECF244321}">
                <p14:modId xmlns:p14="http://schemas.microsoft.com/office/powerpoint/2010/main" val="3348604886"/>
              </p:ext>
            </p:extLst>
          </p:nvPr>
        </p:nvGraphicFramePr>
        <p:xfrm>
          <a:off x="838200" y="2163641"/>
          <a:ext cx="10525148" cy="40133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74860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2522E-964E-1D69-9A68-D3AB7FCA7CDA}"/>
              </a:ext>
            </a:extLst>
          </p:cNvPr>
          <p:cNvSpPr>
            <a:spLocks noGrp="1"/>
          </p:cNvSpPr>
          <p:nvPr>
            <p:ph type="title"/>
          </p:nvPr>
        </p:nvSpPr>
        <p:spPr>
          <a:xfrm>
            <a:off x="847748" y="1287098"/>
            <a:ext cx="10515600" cy="876543"/>
          </a:xfrm>
        </p:spPr>
        <p:txBody>
          <a:bodyPr>
            <a:normAutofit fontScale="90000"/>
          </a:bodyPr>
          <a:lstStyle/>
          <a:p>
            <a:r>
              <a:rPr lang="en-US"/>
              <a:t>Coordinate rescue and response actions as previously arranged with all response personnel</a:t>
            </a:r>
          </a:p>
        </p:txBody>
      </p:sp>
      <p:sp>
        <p:nvSpPr>
          <p:cNvPr id="3" name="Content Placeholder 2">
            <a:extLst>
              <a:ext uri="{FF2B5EF4-FFF2-40B4-BE49-F238E27FC236}">
                <a16:creationId xmlns:a16="http://schemas.microsoft.com/office/drawing/2014/main" id="{CE303D76-C582-86B0-0958-BA13E53EBD9D}"/>
              </a:ext>
            </a:extLst>
          </p:cNvPr>
          <p:cNvSpPr>
            <a:spLocks noGrp="1"/>
          </p:cNvSpPr>
          <p:nvPr>
            <p:ph idx="1"/>
          </p:nvPr>
        </p:nvSpPr>
        <p:spPr>
          <a:xfrm>
            <a:off x="756313" y="2822575"/>
            <a:ext cx="10525148" cy="3459162"/>
          </a:xfrm>
        </p:spPr>
        <p:txBody>
          <a:bodyPr vert="horz" lIns="91440" tIns="45720" rIns="91440" bIns="45720" rtlCol="0" anchor="t">
            <a:normAutofit/>
          </a:bodyPr>
          <a:lstStyle/>
          <a:p>
            <a:r>
              <a:rPr lang="en-US">
                <a:cs typeface="Segoe UI"/>
              </a:rPr>
              <a:t>What is in your ERAP/FRP? </a:t>
            </a:r>
          </a:p>
          <a:p>
            <a:pPr lvl="1"/>
            <a:r>
              <a:rPr lang="en-US">
                <a:cs typeface="Segoe UI"/>
              </a:rPr>
              <a:t>Is it easy to find in an emergency?</a:t>
            </a:r>
          </a:p>
          <a:p>
            <a:pPr lvl="1"/>
            <a:r>
              <a:rPr lang="en-US">
                <a:cs typeface="Segoe UI"/>
              </a:rPr>
              <a:t>Is it scalable?</a:t>
            </a:r>
            <a:endParaRPr lang="en-US"/>
          </a:p>
          <a:p>
            <a:r>
              <a:rPr lang="en-US">
                <a:cs typeface="Segoe UI"/>
              </a:rPr>
              <a:t>OSRO and response team responsibilities</a:t>
            </a:r>
          </a:p>
          <a:p>
            <a:pPr lvl="1"/>
            <a:r>
              <a:rPr lang="en-US">
                <a:cs typeface="Segoe UI"/>
              </a:rPr>
              <a:t>What role do they play in the FRP?</a:t>
            </a:r>
          </a:p>
          <a:p>
            <a:r>
              <a:rPr lang="en-US">
                <a:cs typeface="Segoe UI"/>
              </a:rPr>
              <a:t>Other options</a:t>
            </a:r>
          </a:p>
          <a:p>
            <a:pPr lvl="1"/>
            <a:r>
              <a:rPr lang="en-US">
                <a:cs typeface="Segoe UI"/>
              </a:rPr>
              <a:t>Co-ops, state and local resources, EPA and the Regional Response Team</a:t>
            </a:r>
          </a:p>
          <a:p>
            <a:endParaRPr lang="en-US">
              <a:cs typeface="Segoe UI"/>
            </a:endParaRPr>
          </a:p>
          <a:p>
            <a:pPr marL="457200" lvl="1" indent="0">
              <a:buNone/>
            </a:pPr>
            <a:endParaRPr lang="en-US">
              <a:cs typeface="Segoe UI"/>
            </a:endParaRPr>
          </a:p>
        </p:txBody>
      </p:sp>
      <p:pic>
        <p:nvPicPr>
          <p:cNvPr id="1026" name="Picture 2">
            <a:extLst>
              <a:ext uri="{FF2B5EF4-FFF2-40B4-BE49-F238E27FC236}">
                <a16:creationId xmlns:a16="http://schemas.microsoft.com/office/drawing/2014/main" id="{ADA5C73D-7B13-D785-7003-859C3DB070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1678" y="2114550"/>
            <a:ext cx="2333625" cy="13144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228685BF-800D-3D3F-5D93-3F3FF015F2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6797" y="3322484"/>
            <a:ext cx="2333625" cy="132397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a:extLst>
              <a:ext uri="{FF2B5EF4-FFF2-40B4-BE49-F238E27FC236}">
                <a16:creationId xmlns:a16="http://schemas.microsoft.com/office/drawing/2014/main" id="{35842729-C54F-70BB-427F-A47D6201D0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08355" y="3229377"/>
            <a:ext cx="2333625" cy="13144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E0C7EF55-323E-B1F5-4C89-C584B0B441B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02062" y="2126764"/>
            <a:ext cx="2333625" cy="13144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48AF521-3E08-DDEA-6F3B-1243DB58A752}"/>
              </a:ext>
            </a:extLst>
          </p:cNvPr>
          <p:cNvSpPr txBox="1"/>
          <p:nvPr/>
        </p:nvSpPr>
        <p:spPr>
          <a:xfrm>
            <a:off x="6813645" y="163641"/>
            <a:ext cx="6121020" cy="369332"/>
          </a:xfrm>
          <a:prstGeom prst="rect">
            <a:avLst/>
          </a:prstGeom>
          <a:noFill/>
        </p:spPr>
        <p:txBody>
          <a:bodyPr wrap="square">
            <a:spAutoFit/>
          </a:bodyPr>
          <a:lstStyle/>
          <a:p>
            <a:r>
              <a:rPr lang="en-US"/>
              <a:t>Primary QI or Incident Commander</a:t>
            </a:r>
          </a:p>
        </p:txBody>
      </p:sp>
    </p:spTree>
    <p:extLst>
      <p:ext uri="{BB962C8B-B14F-4D97-AF65-F5344CB8AC3E}">
        <p14:creationId xmlns:p14="http://schemas.microsoft.com/office/powerpoint/2010/main" val="6024222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D4C8F-FE70-51E8-7B55-34A8CA9A9DF0}"/>
              </a:ext>
            </a:extLst>
          </p:cNvPr>
          <p:cNvSpPr>
            <a:spLocks noGrp="1"/>
          </p:cNvSpPr>
          <p:nvPr>
            <p:ph type="title"/>
          </p:nvPr>
        </p:nvSpPr>
        <p:spPr/>
        <p:txBody>
          <a:bodyPr/>
          <a:lstStyle/>
          <a:p>
            <a:r>
              <a:rPr lang="en-US">
                <a:cs typeface="Segoe UI Semibold"/>
              </a:rPr>
              <a:t>Scalability</a:t>
            </a:r>
            <a:endParaRPr lang="en-US"/>
          </a:p>
        </p:txBody>
      </p:sp>
      <p:sp>
        <p:nvSpPr>
          <p:cNvPr id="3" name="Content Placeholder 2">
            <a:extLst>
              <a:ext uri="{FF2B5EF4-FFF2-40B4-BE49-F238E27FC236}">
                <a16:creationId xmlns:a16="http://schemas.microsoft.com/office/drawing/2014/main" id="{478A6356-328C-441A-3FF1-0D0FBF8F3480}"/>
              </a:ext>
            </a:extLst>
          </p:cNvPr>
          <p:cNvSpPr>
            <a:spLocks noGrp="1"/>
          </p:cNvSpPr>
          <p:nvPr>
            <p:ph idx="1"/>
          </p:nvPr>
        </p:nvSpPr>
        <p:spPr>
          <a:xfrm>
            <a:off x="838200" y="2048622"/>
            <a:ext cx="10525148" cy="4013321"/>
          </a:xfrm>
        </p:spPr>
        <p:txBody>
          <a:bodyPr vert="horz" lIns="91440" tIns="45720" rIns="91440" bIns="45720" rtlCol="0" anchor="t">
            <a:normAutofit fontScale="92500" lnSpcReduction="10000"/>
          </a:bodyPr>
          <a:lstStyle/>
          <a:p>
            <a:r>
              <a:rPr lang="en-US">
                <a:cs typeface="Segoe UI"/>
              </a:rPr>
              <a:t>When do you know you need help?</a:t>
            </a:r>
          </a:p>
          <a:p>
            <a:r>
              <a:rPr lang="en-US">
                <a:cs typeface="Segoe UI"/>
              </a:rPr>
              <a:t>When do you call in a national </a:t>
            </a:r>
          </a:p>
          <a:p>
            <a:pPr marL="0" indent="0">
              <a:buNone/>
            </a:pPr>
            <a:r>
              <a:rPr lang="en-US">
                <a:cs typeface="Segoe UI"/>
              </a:rPr>
              <a:t>OSRO?</a:t>
            </a:r>
          </a:p>
          <a:p>
            <a:r>
              <a:rPr lang="en-US">
                <a:cs typeface="Segoe UI"/>
              </a:rPr>
              <a:t>How long does it take to get </a:t>
            </a:r>
          </a:p>
          <a:p>
            <a:pPr marL="0" indent="0">
              <a:buNone/>
            </a:pPr>
            <a:r>
              <a:rPr lang="en-US">
                <a:cs typeface="Segoe UI"/>
              </a:rPr>
              <a:t>them on site?</a:t>
            </a:r>
          </a:p>
          <a:p>
            <a:r>
              <a:rPr lang="en-US">
                <a:cs typeface="Segoe UI"/>
              </a:rPr>
              <a:t>Who is available locally to </a:t>
            </a:r>
          </a:p>
          <a:p>
            <a:pPr marL="0" indent="0">
              <a:buNone/>
            </a:pPr>
            <a:r>
              <a:rPr lang="en-US">
                <a:cs typeface="Segoe UI"/>
              </a:rPr>
              <a:t>respond?  Have you already </a:t>
            </a:r>
          </a:p>
          <a:p>
            <a:pPr marL="0" indent="0">
              <a:buNone/>
            </a:pPr>
            <a:r>
              <a:rPr lang="en-US">
                <a:cs typeface="Segoe UI"/>
              </a:rPr>
              <a:t>called them for the initial spill </a:t>
            </a:r>
          </a:p>
          <a:p>
            <a:pPr marL="0" indent="0">
              <a:buNone/>
            </a:pPr>
            <a:r>
              <a:rPr lang="en-US">
                <a:cs typeface="Segoe UI"/>
              </a:rPr>
              <a:t>Response?</a:t>
            </a:r>
          </a:p>
          <a:p>
            <a:pPr marL="0" indent="0">
              <a:buNone/>
            </a:pPr>
            <a:endParaRPr lang="en-US">
              <a:cs typeface="Segoe UI"/>
            </a:endParaRPr>
          </a:p>
          <a:p>
            <a:pPr marL="0" indent="0">
              <a:buNone/>
            </a:pPr>
            <a:endParaRPr lang="en-US">
              <a:cs typeface="Segoe UI"/>
            </a:endParaRPr>
          </a:p>
        </p:txBody>
      </p:sp>
      <p:pic>
        <p:nvPicPr>
          <p:cNvPr id="4" name="Picture 3">
            <a:extLst>
              <a:ext uri="{FF2B5EF4-FFF2-40B4-BE49-F238E27FC236}">
                <a16:creationId xmlns:a16="http://schemas.microsoft.com/office/drawing/2014/main" id="{DF535812-B60A-3538-B735-71BF8D43A13F}"/>
              </a:ext>
            </a:extLst>
          </p:cNvPr>
          <p:cNvPicPr>
            <a:picLocks noChangeAspect="1"/>
          </p:cNvPicPr>
          <p:nvPr/>
        </p:nvPicPr>
        <p:blipFill>
          <a:blip r:embed="rId3"/>
          <a:stretch>
            <a:fillRect/>
          </a:stretch>
        </p:blipFill>
        <p:spPr>
          <a:xfrm>
            <a:off x="6102470" y="2508490"/>
            <a:ext cx="5249173" cy="3666945"/>
          </a:xfrm>
          <a:prstGeom prst="rect">
            <a:avLst/>
          </a:prstGeom>
        </p:spPr>
      </p:pic>
      <p:sp>
        <p:nvSpPr>
          <p:cNvPr id="6" name="TextBox 5">
            <a:extLst>
              <a:ext uri="{FF2B5EF4-FFF2-40B4-BE49-F238E27FC236}">
                <a16:creationId xmlns:a16="http://schemas.microsoft.com/office/drawing/2014/main" id="{2430FDBC-8F9A-DE0F-1D99-5375650B7481}"/>
              </a:ext>
            </a:extLst>
          </p:cNvPr>
          <p:cNvSpPr txBox="1"/>
          <p:nvPr/>
        </p:nvSpPr>
        <p:spPr>
          <a:xfrm>
            <a:off x="6813645" y="163641"/>
            <a:ext cx="6121020" cy="369332"/>
          </a:xfrm>
          <a:prstGeom prst="rect">
            <a:avLst/>
          </a:prstGeom>
          <a:noFill/>
        </p:spPr>
        <p:txBody>
          <a:bodyPr wrap="square">
            <a:spAutoFit/>
          </a:bodyPr>
          <a:lstStyle/>
          <a:p>
            <a:r>
              <a:rPr lang="en-US"/>
              <a:t>Primary QI or Incident Commander</a:t>
            </a:r>
          </a:p>
        </p:txBody>
      </p:sp>
    </p:spTree>
    <p:extLst>
      <p:ext uri="{BB962C8B-B14F-4D97-AF65-F5344CB8AC3E}">
        <p14:creationId xmlns:p14="http://schemas.microsoft.com/office/powerpoint/2010/main" val="23759785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4295B-9F83-C68F-68E7-528D81B040D6}"/>
              </a:ext>
            </a:extLst>
          </p:cNvPr>
          <p:cNvSpPr>
            <a:spLocks noGrp="1"/>
          </p:cNvSpPr>
          <p:nvPr>
            <p:ph type="title"/>
          </p:nvPr>
        </p:nvSpPr>
        <p:spPr>
          <a:xfrm>
            <a:off x="847748" y="1287098"/>
            <a:ext cx="10515600" cy="876543"/>
          </a:xfrm>
        </p:spPr>
        <p:txBody>
          <a:bodyPr>
            <a:normAutofit fontScale="90000"/>
          </a:bodyPr>
          <a:lstStyle/>
          <a:p>
            <a:r>
              <a:rPr lang="en-US"/>
              <a:t>Use authority to immediately access company funding to initiate cleanup activities;</a:t>
            </a:r>
          </a:p>
        </p:txBody>
      </p:sp>
      <p:sp>
        <p:nvSpPr>
          <p:cNvPr id="3" name="Content Placeholder 2">
            <a:extLst>
              <a:ext uri="{FF2B5EF4-FFF2-40B4-BE49-F238E27FC236}">
                <a16:creationId xmlns:a16="http://schemas.microsoft.com/office/drawing/2014/main" id="{EC704839-421B-27AE-74DD-C23FE2E933AB}"/>
              </a:ext>
            </a:extLst>
          </p:cNvPr>
          <p:cNvSpPr>
            <a:spLocks noGrp="1"/>
          </p:cNvSpPr>
          <p:nvPr>
            <p:ph idx="1"/>
          </p:nvPr>
        </p:nvSpPr>
        <p:spPr>
          <a:xfrm>
            <a:off x="828652" y="2553108"/>
            <a:ext cx="10525148" cy="4013321"/>
          </a:xfrm>
        </p:spPr>
        <p:txBody>
          <a:bodyPr vert="horz" lIns="91440" tIns="45720" rIns="91440" bIns="45720" rtlCol="0" anchor="t">
            <a:normAutofit/>
          </a:bodyPr>
          <a:lstStyle/>
          <a:p>
            <a:r>
              <a:rPr lang="en-US">
                <a:cs typeface="Segoe UI"/>
              </a:rPr>
              <a:t>What items/resources do you think will typically need to be procured during a response?</a:t>
            </a:r>
          </a:p>
          <a:p>
            <a:pPr lvl="1"/>
            <a:r>
              <a:rPr lang="en-US">
                <a:ea typeface="+mn-lt"/>
                <a:cs typeface="+mn-lt"/>
              </a:rPr>
              <a:t>Contractor resources, absorbent boom, porta-johns, etc.</a:t>
            </a:r>
          </a:p>
          <a:p>
            <a:pPr lvl="1">
              <a:buClr>
                <a:srgbClr val="02308C"/>
              </a:buClr>
            </a:pPr>
            <a:endParaRPr lang="en-US">
              <a:cs typeface="Segoe UI"/>
            </a:endParaRPr>
          </a:p>
          <a:p>
            <a:r>
              <a:rPr lang="en-US">
                <a:cs typeface="Segoe UI"/>
              </a:rPr>
              <a:t>When is too much equipment/materials.</a:t>
            </a:r>
          </a:p>
          <a:p>
            <a:pPr lvl="1"/>
            <a:r>
              <a:rPr lang="en-US">
                <a:cs typeface="Segoe UI"/>
              </a:rPr>
              <a:t>Watch out for over-billing and think about resources needed vs have.</a:t>
            </a:r>
          </a:p>
          <a:p>
            <a:endParaRPr lang="en-US">
              <a:cs typeface="Segoe UI"/>
            </a:endParaRPr>
          </a:p>
        </p:txBody>
      </p:sp>
      <p:sp>
        <p:nvSpPr>
          <p:cNvPr id="5" name="TextBox 4">
            <a:extLst>
              <a:ext uri="{FF2B5EF4-FFF2-40B4-BE49-F238E27FC236}">
                <a16:creationId xmlns:a16="http://schemas.microsoft.com/office/drawing/2014/main" id="{441971B6-5CC3-3DF6-C8C0-7D263F9754B1}"/>
              </a:ext>
            </a:extLst>
          </p:cNvPr>
          <p:cNvSpPr txBox="1"/>
          <p:nvPr/>
        </p:nvSpPr>
        <p:spPr>
          <a:xfrm>
            <a:off x="6813645" y="163641"/>
            <a:ext cx="6121020" cy="369332"/>
          </a:xfrm>
          <a:prstGeom prst="rect">
            <a:avLst/>
          </a:prstGeom>
          <a:noFill/>
        </p:spPr>
        <p:txBody>
          <a:bodyPr wrap="square">
            <a:spAutoFit/>
          </a:bodyPr>
          <a:lstStyle/>
          <a:p>
            <a:r>
              <a:rPr lang="en-US"/>
              <a:t>Primary QI or Incident Commander</a:t>
            </a:r>
          </a:p>
        </p:txBody>
      </p:sp>
    </p:spTree>
    <p:extLst>
      <p:ext uri="{BB962C8B-B14F-4D97-AF65-F5344CB8AC3E}">
        <p14:creationId xmlns:p14="http://schemas.microsoft.com/office/powerpoint/2010/main" val="13021673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6"/>
          <p:cNvSpPr>
            <a:spLocks noGrp="1"/>
          </p:cNvSpPr>
          <p:nvPr>
            <p:ph type="sldNum" sz="quarter" idx="4294967295"/>
          </p:nvPr>
        </p:nvSpPr>
        <p:spPr>
          <a:xfrm>
            <a:off x="7581900" y="5541169"/>
            <a:ext cx="1600200" cy="357188"/>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BBF5B43-4197-45B1-B8D8-21535132C09B}" type="slidenum">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9156" name="Rectangle 3"/>
          <p:cNvSpPr>
            <a:spLocks noGrp="1" noChangeArrowheads="1"/>
          </p:cNvSpPr>
          <p:nvPr>
            <p:ph type="title"/>
          </p:nvPr>
        </p:nvSpPr>
        <p:spPr>
          <a:xfrm>
            <a:off x="1524001" y="686672"/>
            <a:ext cx="8659527" cy="1143000"/>
          </a:xfrm>
        </p:spPr>
        <p:txBody>
          <a:bodyPr>
            <a:normAutofit/>
          </a:bodyPr>
          <a:lstStyle/>
          <a:p>
            <a:pPr algn="ctr" eaLnBrk="1" hangingPunct="1"/>
            <a:r>
              <a:rPr lang="en-US"/>
              <a:t>Containment Boom Deployment</a:t>
            </a:r>
            <a:endParaRPr lang="en-US" sz="1800"/>
          </a:p>
        </p:txBody>
      </p:sp>
      <p:sp>
        <p:nvSpPr>
          <p:cNvPr id="3" name="TextBox 2">
            <a:extLst>
              <a:ext uri="{FF2B5EF4-FFF2-40B4-BE49-F238E27FC236}">
                <a16:creationId xmlns:a16="http://schemas.microsoft.com/office/drawing/2014/main" id="{AC3C20D3-109A-61B2-8B54-88F30C5409D5}"/>
              </a:ext>
            </a:extLst>
          </p:cNvPr>
          <p:cNvSpPr txBox="1"/>
          <p:nvPr/>
        </p:nvSpPr>
        <p:spPr>
          <a:xfrm>
            <a:off x="7086600" y="183174"/>
            <a:ext cx="6121020" cy="369332"/>
          </a:xfrm>
          <a:prstGeom prst="rect">
            <a:avLst/>
          </a:prstGeom>
          <a:noFill/>
        </p:spPr>
        <p:txBody>
          <a:bodyPr wrap="square">
            <a:spAutoFit/>
          </a:bodyPr>
          <a:lstStyle/>
          <a:p>
            <a:r>
              <a:rPr lang="en-US"/>
              <a:t>Alternate QI or Operations Lead</a:t>
            </a:r>
          </a:p>
        </p:txBody>
      </p:sp>
      <p:pic>
        <p:nvPicPr>
          <p:cNvPr id="2" name="Picture 1">
            <a:extLst>
              <a:ext uri="{FF2B5EF4-FFF2-40B4-BE49-F238E27FC236}">
                <a16:creationId xmlns:a16="http://schemas.microsoft.com/office/drawing/2014/main" id="{6A42DCBF-A1A9-A09E-1B62-F971D6C65B07}"/>
              </a:ext>
            </a:extLst>
          </p:cNvPr>
          <p:cNvPicPr>
            <a:picLocks noChangeAspect="1"/>
          </p:cNvPicPr>
          <p:nvPr/>
        </p:nvPicPr>
        <p:blipFill>
          <a:blip r:embed="rId3"/>
          <a:stretch>
            <a:fillRect/>
          </a:stretch>
        </p:blipFill>
        <p:spPr>
          <a:xfrm>
            <a:off x="649236" y="1560718"/>
            <a:ext cx="4772945" cy="4818112"/>
          </a:xfrm>
          <a:prstGeom prst="rect">
            <a:avLst/>
          </a:prstGeom>
        </p:spPr>
      </p:pic>
      <p:pic>
        <p:nvPicPr>
          <p:cNvPr id="4" name="Picture 3" descr="Oil pools inside a containment boom deployed after a fuel spill into the Flint River from Hartsfield-Jackson Atlanta International Airport on Tuesday, Feb. 3, 2026 (Ben Hendren for the AJC)">
            <a:extLst>
              <a:ext uri="{FF2B5EF4-FFF2-40B4-BE49-F238E27FC236}">
                <a16:creationId xmlns:a16="http://schemas.microsoft.com/office/drawing/2014/main" id="{B51A28BD-C751-58A7-81CE-EDA04027508D}"/>
              </a:ext>
            </a:extLst>
          </p:cNvPr>
          <p:cNvPicPr>
            <a:picLocks noChangeAspect="1"/>
          </p:cNvPicPr>
          <p:nvPr/>
        </p:nvPicPr>
        <p:blipFill>
          <a:blip r:embed="rId4"/>
          <a:stretch>
            <a:fillRect/>
          </a:stretch>
        </p:blipFill>
        <p:spPr>
          <a:xfrm>
            <a:off x="5683047" y="1907765"/>
            <a:ext cx="6086165" cy="3398887"/>
          </a:xfrm>
          <a:prstGeom prst="rect">
            <a:avLst/>
          </a:prstGeom>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DJI 0017">
            <a:hlinkClick r:id="" action="ppaction://media"/>
            <a:extLst>
              <a:ext uri="{FF2B5EF4-FFF2-40B4-BE49-F238E27FC236}">
                <a16:creationId xmlns:a16="http://schemas.microsoft.com/office/drawing/2014/main" id="{3FE5EB30-3F54-FCA3-6F00-4E46741B75B9}"/>
              </a:ext>
            </a:extLst>
          </p:cNvPr>
          <p:cNvPicPr>
            <a:picLocks noRot="1" noChangeAspect="1"/>
          </p:cNvPicPr>
          <p:nvPr>
            <a:videoFile r:link="rId1"/>
          </p:nvPr>
        </p:nvPicPr>
        <p:blipFill>
          <a:blip r:embed="rId3"/>
          <a:stretch>
            <a:fillRect/>
          </a:stretch>
        </p:blipFill>
        <p:spPr>
          <a:xfrm>
            <a:off x="1524000" y="1181936"/>
            <a:ext cx="9144000" cy="5165725"/>
          </a:xfrm>
          <a:prstGeom prst="rect">
            <a:avLst/>
          </a:prstGeom>
        </p:spPr>
      </p:pic>
      <p:sp>
        <p:nvSpPr>
          <p:cNvPr id="4" name="TextBox 3">
            <a:extLst>
              <a:ext uri="{FF2B5EF4-FFF2-40B4-BE49-F238E27FC236}">
                <a16:creationId xmlns:a16="http://schemas.microsoft.com/office/drawing/2014/main" id="{215343CB-95F9-96F8-AC9D-281B93669FE0}"/>
              </a:ext>
            </a:extLst>
          </p:cNvPr>
          <p:cNvSpPr txBox="1"/>
          <p:nvPr/>
        </p:nvSpPr>
        <p:spPr>
          <a:xfrm>
            <a:off x="7086600" y="194380"/>
            <a:ext cx="6121020" cy="369332"/>
          </a:xfrm>
          <a:prstGeom prst="rect">
            <a:avLst/>
          </a:prstGeom>
          <a:noFill/>
        </p:spPr>
        <p:txBody>
          <a:bodyPr wrap="square">
            <a:spAutoFit/>
          </a:bodyPr>
          <a:lstStyle/>
          <a:p>
            <a:r>
              <a:rPr lang="en-US"/>
              <a:t>Alternate QI or Operations Lead</a:t>
            </a:r>
          </a:p>
        </p:txBody>
      </p:sp>
    </p:spTree>
    <p:extLst>
      <p:ext uri="{BB962C8B-B14F-4D97-AF65-F5344CB8AC3E}">
        <p14:creationId xmlns:p14="http://schemas.microsoft.com/office/powerpoint/2010/main" val="691113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DJI 0021">
            <a:hlinkClick r:id="" action="ppaction://media"/>
            <a:extLst>
              <a:ext uri="{FF2B5EF4-FFF2-40B4-BE49-F238E27FC236}">
                <a16:creationId xmlns:a16="http://schemas.microsoft.com/office/drawing/2014/main" id="{EFEED05F-F86D-453D-6C32-836B9D17F65B}"/>
              </a:ext>
            </a:extLst>
          </p:cNvPr>
          <p:cNvPicPr>
            <a:picLocks noRot="1" noChangeAspect="1"/>
          </p:cNvPicPr>
          <p:nvPr>
            <a:videoFile r:link="rId1"/>
          </p:nvPr>
        </p:nvPicPr>
        <p:blipFill>
          <a:blip r:embed="rId3"/>
          <a:stretch>
            <a:fillRect/>
          </a:stretch>
        </p:blipFill>
        <p:spPr>
          <a:xfrm>
            <a:off x="1524000" y="1063309"/>
            <a:ext cx="9144000" cy="5165725"/>
          </a:xfrm>
          <a:prstGeom prst="rect">
            <a:avLst/>
          </a:prstGeom>
        </p:spPr>
      </p:pic>
      <p:sp>
        <p:nvSpPr>
          <p:cNvPr id="4" name="TextBox 3">
            <a:extLst>
              <a:ext uri="{FF2B5EF4-FFF2-40B4-BE49-F238E27FC236}">
                <a16:creationId xmlns:a16="http://schemas.microsoft.com/office/drawing/2014/main" id="{9B4E85C1-3577-4A8C-C10E-621FAE8C5019}"/>
              </a:ext>
            </a:extLst>
          </p:cNvPr>
          <p:cNvSpPr txBox="1"/>
          <p:nvPr/>
        </p:nvSpPr>
        <p:spPr>
          <a:xfrm>
            <a:off x="7086600" y="183174"/>
            <a:ext cx="6121020" cy="369332"/>
          </a:xfrm>
          <a:prstGeom prst="rect">
            <a:avLst/>
          </a:prstGeom>
          <a:noFill/>
        </p:spPr>
        <p:txBody>
          <a:bodyPr wrap="square">
            <a:spAutoFit/>
          </a:bodyPr>
          <a:lstStyle/>
          <a:p>
            <a:r>
              <a:rPr lang="en-US"/>
              <a:t>Alternate QI or Operations Lead</a:t>
            </a:r>
          </a:p>
        </p:txBody>
      </p:sp>
    </p:spTree>
    <p:extLst>
      <p:ext uri="{BB962C8B-B14F-4D97-AF65-F5344CB8AC3E}">
        <p14:creationId xmlns:p14="http://schemas.microsoft.com/office/powerpoint/2010/main" val="1240932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DJI 0025">
            <a:hlinkClick r:id="" action="ppaction://media"/>
            <a:extLst>
              <a:ext uri="{FF2B5EF4-FFF2-40B4-BE49-F238E27FC236}">
                <a16:creationId xmlns:a16="http://schemas.microsoft.com/office/drawing/2014/main" id="{13A9863D-51D2-FFF8-FEE1-14F06C70D1FC}"/>
              </a:ext>
            </a:extLst>
          </p:cNvPr>
          <p:cNvPicPr>
            <a:picLocks noRot="1" noChangeAspect="1"/>
          </p:cNvPicPr>
          <p:nvPr>
            <a:videoFile r:link="rId1"/>
          </p:nvPr>
        </p:nvPicPr>
        <p:blipFill>
          <a:blip r:embed="rId3"/>
          <a:stretch>
            <a:fillRect/>
          </a:stretch>
        </p:blipFill>
        <p:spPr>
          <a:xfrm>
            <a:off x="1524000" y="1109029"/>
            <a:ext cx="9144000" cy="5165725"/>
          </a:xfrm>
          <a:prstGeom prst="rect">
            <a:avLst/>
          </a:prstGeom>
        </p:spPr>
      </p:pic>
      <p:sp>
        <p:nvSpPr>
          <p:cNvPr id="4" name="TextBox 3">
            <a:extLst>
              <a:ext uri="{FF2B5EF4-FFF2-40B4-BE49-F238E27FC236}">
                <a16:creationId xmlns:a16="http://schemas.microsoft.com/office/drawing/2014/main" id="{724BF51D-91EB-9D93-42AF-9F33A583C3F1}"/>
              </a:ext>
            </a:extLst>
          </p:cNvPr>
          <p:cNvSpPr txBox="1"/>
          <p:nvPr/>
        </p:nvSpPr>
        <p:spPr>
          <a:xfrm>
            <a:off x="7086600" y="183174"/>
            <a:ext cx="6121020" cy="369332"/>
          </a:xfrm>
          <a:prstGeom prst="rect">
            <a:avLst/>
          </a:prstGeom>
          <a:noFill/>
        </p:spPr>
        <p:txBody>
          <a:bodyPr wrap="square">
            <a:spAutoFit/>
          </a:bodyPr>
          <a:lstStyle/>
          <a:p>
            <a:r>
              <a:rPr lang="en-US"/>
              <a:t>Alternate QI or Operations Lead</a:t>
            </a:r>
          </a:p>
        </p:txBody>
      </p:sp>
    </p:spTree>
    <p:extLst>
      <p:ext uri="{BB962C8B-B14F-4D97-AF65-F5344CB8AC3E}">
        <p14:creationId xmlns:p14="http://schemas.microsoft.com/office/powerpoint/2010/main" val="148995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294967295"/>
          </p:nvPr>
        </p:nvSpPr>
        <p:spPr>
          <a:xfrm>
            <a:off x="7581900" y="5541169"/>
            <a:ext cx="1600200" cy="357188"/>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FC0221F-7938-4713-8A35-ACD81D618000}" type="slidenum">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0723" name="Rectangle 2"/>
          <p:cNvSpPr>
            <a:spLocks noGrp="1" noChangeArrowheads="1"/>
          </p:cNvSpPr>
          <p:nvPr>
            <p:ph type="title"/>
          </p:nvPr>
        </p:nvSpPr>
        <p:spPr>
          <a:xfrm>
            <a:off x="2046514" y="727372"/>
            <a:ext cx="8098971" cy="949032"/>
          </a:xfrm>
        </p:spPr>
        <p:txBody>
          <a:bodyPr>
            <a:normAutofit fontScale="90000"/>
          </a:bodyPr>
          <a:lstStyle/>
          <a:p>
            <a:pPr eaLnBrk="1" hangingPunct="1"/>
            <a:r>
              <a:rPr lang="en-US"/>
              <a:t>Containment Boom Alternatives</a:t>
            </a:r>
          </a:p>
        </p:txBody>
      </p:sp>
      <p:sp>
        <p:nvSpPr>
          <p:cNvPr id="30724" name="Rectangle 3"/>
          <p:cNvSpPr>
            <a:spLocks noGrp="1" noChangeArrowheads="1"/>
          </p:cNvSpPr>
          <p:nvPr>
            <p:ph type="body" idx="1"/>
          </p:nvPr>
        </p:nvSpPr>
        <p:spPr>
          <a:xfrm>
            <a:off x="2002100" y="1480083"/>
            <a:ext cx="8960190" cy="2502530"/>
          </a:xfrm>
          <a:noFill/>
        </p:spPr>
        <p:txBody>
          <a:bodyPr vert="horz" lIns="91440" tIns="45720" rIns="91440" bIns="45720" rtlCol="0" anchor="t">
            <a:normAutofit/>
          </a:bodyPr>
          <a:lstStyle/>
          <a:p>
            <a:r>
              <a:rPr lang="en-US" sz="2400"/>
              <a:t>“As appropriate” in FRP rule provides inland plan holders flexibility – </a:t>
            </a:r>
            <a:r>
              <a:rPr lang="en-US" sz="2400" i="1"/>
              <a:t>added to PREP Guidelines in 2016</a:t>
            </a:r>
          </a:p>
          <a:p>
            <a:r>
              <a:rPr lang="en-US" sz="2400"/>
              <a:t>Alternative strategy may be more appropriate where spill pathway could be a dry drainage pathway or tributary</a:t>
            </a:r>
            <a:endParaRPr lang="en-US" sz="2400">
              <a:cs typeface="Calibri"/>
            </a:endParaRPr>
          </a:p>
          <a:p>
            <a:r>
              <a:rPr lang="en-US" sz="2400"/>
              <a:t>Alternatives include: underflow dams, temporary containment, dams (soil, etc.), inflatable diaphragms (culvert plugs)</a:t>
            </a:r>
            <a:endParaRPr lang="en-US" sz="2400">
              <a:cs typeface="Calibri"/>
            </a:endParaRPr>
          </a:p>
        </p:txBody>
      </p:sp>
      <p:pic>
        <p:nvPicPr>
          <p:cNvPr id="3" name="Picture 2" descr="A picture containing truck, sky, outdoor, ground&#10;&#10;Description automatically generated">
            <a:extLst>
              <a:ext uri="{FF2B5EF4-FFF2-40B4-BE49-F238E27FC236}">
                <a16:creationId xmlns:a16="http://schemas.microsoft.com/office/drawing/2014/main" id="{81E32B38-96CB-E4CB-59DB-27EDE2D12F27}"/>
              </a:ext>
            </a:extLst>
          </p:cNvPr>
          <p:cNvPicPr>
            <a:picLocks noChangeAspect="1"/>
          </p:cNvPicPr>
          <p:nvPr/>
        </p:nvPicPr>
        <p:blipFill rotWithShape="1">
          <a:blip r:embed="rId3">
            <a:extLst>
              <a:ext uri="{28A0092B-C50C-407E-A947-70E740481C1C}">
                <a14:useLocalDpi xmlns:a14="http://schemas.microsoft.com/office/drawing/2010/main" val="0"/>
              </a:ext>
            </a:extLst>
          </a:blip>
          <a:srcRect l="6939" t="20588" r="18956" b="16177"/>
          <a:stretch/>
        </p:blipFill>
        <p:spPr>
          <a:xfrm>
            <a:off x="2002101" y="3814435"/>
            <a:ext cx="3910203" cy="2502530"/>
          </a:xfrm>
          <a:prstGeom prst="rect">
            <a:avLst/>
          </a:prstGeom>
        </p:spPr>
      </p:pic>
      <p:pic>
        <p:nvPicPr>
          <p:cNvPr id="4" name="Picture 3" descr="A picture containing ground, outdoor, rock, pile&#10;&#10;Description automatically generated">
            <a:extLst>
              <a:ext uri="{FF2B5EF4-FFF2-40B4-BE49-F238E27FC236}">
                <a16:creationId xmlns:a16="http://schemas.microsoft.com/office/drawing/2014/main" id="{98DBE936-DE74-C6B6-56AB-10B06B7347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8302" y="3799936"/>
            <a:ext cx="3670217" cy="2506140"/>
          </a:xfrm>
          <a:prstGeom prst="rect">
            <a:avLst/>
          </a:prstGeom>
        </p:spPr>
      </p:pic>
      <p:sp>
        <p:nvSpPr>
          <p:cNvPr id="6" name="TextBox 5">
            <a:extLst>
              <a:ext uri="{FF2B5EF4-FFF2-40B4-BE49-F238E27FC236}">
                <a16:creationId xmlns:a16="http://schemas.microsoft.com/office/drawing/2014/main" id="{4FC4D4E0-3CEF-CA5E-1824-89329AD6042F}"/>
              </a:ext>
            </a:extLst>
          </p:cNvPr>
          <p:cNvSpPr txBox="1"/>
          <p:nvPr/>
        </p:nvSpPr>
        <p:spPr>
          <a:xfrm>
            <a:off x="7086600" y="183174"/>
            <a:ext cx="6121020" cy="369332"/>
          </a:xfrm>
          <a:prstGeom prst="rect">
            <a:avLst/>
          </a:prstGeom>
          <a:noFill/>
        </p:spPr>
        <p:txBody>
          <a:bodyPr wrap="square">
            <a:spAutoFit/>
          </a:bodyPr>
          <a:lstStyle/>
          <a:p>
            <a:r>
              <a:rPr lang="en-US"/>
              <a:t>Alternate QI or Operations Lead</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870D-080D-9B39-B066-70C674542F13}"/>
              </a:ext>
            </a:extLst>
          </p:cNvPr>
          <p:cNvSpPr>
            <a:spLocks noGrp="1"/>
          </p:cNvSpPr>
          <p:nvPr>
            <p:ph type="title"/>
          </p:nvPr>
        </p:nvSpPr>
        <p:spPr/>
        <p:txBody>
          <a:bodyPr/>
          <a:lstStyle/>
          <a:p>
            <a:r>
              <a:rPr lang="en-US">
                <a:cs typeface="Segoe UI Semibold"/>
              </a:rPr>
              <a:t>Photos of DDD</a:t>
            </a:r>
            <a:endParaRPr lang="en-US"/>
          </a:p>
        </p:txBody>
      </p:sp>
      <p:pic>
        <p:nvPicPr>
          <p:cNvPr id="4" name="Content Placeholder 3">
            <a:extLst>
              <a:ext uri="{FF2B5EF4-FFF2-40B4-BE49-F238E27FC236}">
                <a16:creationId xmlns:a16="http://schemas.microsoft.com/office/drawing/2014/main" id="{7A17B5A0-CEA3-D318-C8B2-2248B46DEA29}"/>
              </a:ext>
            </a:extLst>
          </p:cNvPr>
          <p:cNvPicPr>
            <a:picLocks noGrp="1" noChangeAspect="1"/>
          </p:cNvPicPr>
          <p:nvPr>
            <p:ph idx="1"/>
          </p:nvPr>
        </p:nvPicPr>
        <p:blipFill>
          <a:blip r:embed="rId2"/>
          <a:stretch>
            <a:fillRect/>
          </a:stretch>
        </p:blipFill>
        <p:spPr>
          <a:xfrm>
            <a:off x="3577" y="906"/>
            <a:ext cx="7106923" cy="4013321"/>
          </a:xfrm>
        </p:spPr>
      </p:pic>
      <p:pic>
        <p:nvPicPr>
          <p:cNvPr id="5" name="Picture 4">
            <a:extLst>
              <a:ext uri="{FF2B5EF4-FFF2-40B4-BE49-F238E27FC236}">
                <a16:creationId xmlns:a16="http://schemas.microsoft.com/office/drawing/2014/main" id="{01C32ECB-3641-93B5-AEFD-90C4D03FB42B}"/>
              </a:ext>
            </a:extLst>
          </p:cNvPr>
          <p:cNvPicPr>
            <a:picLocks noChangeAspect="1"/>
          </p:cNvPicPr>
          <p:nvPr/>
        </p:nvPicPr>
        <p:blipFill>
          <a:blip r:embed="rId3"/>
          <a:stretch>
            <a:fillRect/>
          </a:stretch>
        </p:blipFill>
        <p:spPr>
          <a:xfrm>
            <a:off x="5479676" y="2243978"/>
            <a:ext cx="6712324" cy="4611221"/>
          </a:xfrm>
          <a:prstGeom prst="rect">
            <a:avLst/>
          </a:prstGeom>
        </p:spPr>
      </p:pic>
      <p:pic>
        <p:nvPicPr>
          <p:cNvPr id="6" name="Picture 5">
            <a:extLst>
              <a:ext uri="{FF2B5EF4-FFF2-40B4-BE49-F238E27FC236}">
                <a16:creationId xmlns:a16="http://schemas.microsoft.com/office/drawing/2014/main" id="{0E502651-4F0C-188E-6FF0-F6971CE50365}"/>
              </a:ext>
            </a:extLst>
          </p:cNvPr>
          <p:cNvPicPr>
            <a:picLocks noChangeAspect="1"/>
          </p:cNvPicPr>
          <p:nvPr/>
        </p:nvPicPr>
        <p:blipFill>
          <a:blip r:embed="rId4"/>
          <a:stretch>
            <a:fillRect/>
          </a:stretch>
        </p:blipFill>
        <p:spPr>
          <a:xfrm>
            <a:off x="5603" y="3570474"/>
            <a:ext cx="4392706" cy="3291728"/>
          </a:xfrm>
          <a:prstGeom prst="rect">
            <a:avLst/>
          </a:prstGeom>
        </p:spPr>
      </p:pic>
      <p:sp>
        <p:nvSpPr>
          <p:cNvPr id="7" name="TextBox 6">
            <a:extLst>
              <a:ext uri="{FF2B5EF4-FFF2-40B4-BE49-F238E27FC236}">
                <a16:creationId xmlns:a16="http://schemas.microsoft.com/office/drawing/2014/main" id="{CC842D05-1ED4-DA64-05A5-CF08DD7B9B04}"/>
              </a:ext>
            </a:extLst>
          </p:cNvPr>
          <p:cNvSpPr txBox="1"/>
          <p:nvPr/>
        </p:nvSpPr>
        <p:spPr>
          <a:xfrm>
            <a:off x="7086600" y="183174"/>
            <a:ext cx="6121020" cy="369332"/>
          </a:xfrm>
          <a:prstGeom prst="rect">
            <a:avLst/>
          </a:prstGeom>
          <a:noFill/>
        </p:spPr>
        <p:txBody>
          <a:bodyPr wrap="square">
            <a:spAutoFit/>
          </a:bodyPr>
          <a:lstStyle/>
          <a:p>
            <a:r>
              <a:rPr lang="en-US"/>
              <a:t>Alternate QI or Operations Lead</a:t>
            </a:r>
          </a:p>
        </p:txBody>
      </p:sp>
    </p:spTree>
    <p:extLst>
      <p:ext uri="{BB962C8B-B14F-4D97-AF65-F5344CB8AC3E}">
        <p14:creationId xmlns:p14="http://schemas.microsoft.com/office/powerpoint/2010/main" val="12478454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0487469-40B0-4B54-BA87-ECC071A6165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67000" y="857250"/>
            <a:ext cx="6858000" cy="5143500"/>
          </a:xfrm>
          <a:prstGeom prst="rect">
            <a:avLst/>
          </a:prstGeom>
        </p:spPr>
      </p:pic>
      <p:pic>
        <p:nvPicPr>
          <p:cNvPr id="8" name="Picture 7">
            <a:extLst>
              <a:ext uri="{FF2B5EF4-FFF2-40B4-BE49-F238E27FC236}">
                <a16:creationId xmlns:a16="http://schemas.microsoft.com/office/drawing/2014/main" id="{070F1AFE-6234-49F6-909E-53E4E25372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67000" y="857250"/>
            <a:ext cx="6858000" cy="5143500"/>
          </a:xfrm>
          <a:prstGeom prst="rect">
            <a:avLst/>
          </a:prstGeom>
        </p:spPr>
      </p:pic>
      <p:pic>
        <p:nvPicPr>
          <p:cNvPr id="10" name="Picture 9">
            <a:extLst>
              <a:ext uri="{FF2B5EF4-FFF2-40B4-BE49-F238E27FC236}">
                <a16:creationId xmlns:a16="http://schemas.microsoft.com/office/drawing/2014/main" id="{E3F575D9-D854-4DC7-91D7-FBA8078127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67000" y="857250"/>
            <a:ext cx="6858000" cy="5143500"/>
          </a:xfrm>
          <a:prstGeom prst="rect">
            <a:avLst/>
          </a:prstGeom>
        </p:spPr>
      </p:pic>
      <p:pic>
        <p:nvPicPr>
          <p:cNvPr id="12" name="Picture 11">
            <a:extLst>
              <a:ext uri="{FF2B5EF4-FFF2-40B4-BE49-F238E27FC236}">
                <a16:creationId xmlns:a16="http://schemas.microsoft.com/office/drawing/2014/main" id="{FFFE7979-B6D5-4ADB-AD0C-096801BA7A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67000" y="1762125"/>
            <a:ext cx="6858000" cy="3333750"/>
          </a:xfrm>
          <a:prstGeom prst="rect">
            <a:avLst/>
          </a:prstGeom>
        </p:spPr>
      </p:pic>
      <p:pic>
        <p:nvPicPr>
          <p:cNvPr id="14" name="Picture 13">
            <a:extLst>
              <a:ext uri="{FF2B5EF4-FFF2-40B4-BE49-F238E27FC236}">
                <a16:creationId xmlns:a16="http://schemas.microsoft.com/office/drawing/2014/main" id="{FD9C3E6B-945A-4241-A75B-A3E39BCFE40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67000" y="857250"/>
            <a:ext cx="6858000" cy="5143500"/>
          </a:xfrm>
          <a:prstGeom prst="rect">
            <a:avLst/>
          </a:prstGeom>
        </p:spPr>
      </p:pic>
      <p:pic>
        <p:nvPicPr>
          <p:cNvPr id="16" name="Picture 15">
            <a:extLst>
              <a:ext uri="{FF2B5EF4-FFF2-40B4-BE49-F238E27FC236}">
                <a16:creationId xmlns:a16="http://schemas.microsoft.com/office/drawing/2014/main" id="{DAAF198A-0459-49C0-B1C4-9743C3BE038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67000" y="857250"/>
            <a:ext cx="6858000" cy="5143500"/>
          </a:xfrm>
          <a:prstGeom prst="rect">
            <a:avLst/>
          </a:prstGeom>
        </p:spPr>
      </p:pic>
      <p:pic>
        <p:nvPicPr>
          <p:cNvPr id="4" name="Picture 3">
            <a:extLst>
              <a:ext uri="{FF2B5EF4-FFF2-40B4-BE49-F238E27FC236}">
                <a16:creationId xmlns:a16="http://schemas.microsoft.com/office/drawing/2014/main" id="{32F040E9-3517-4B7C-BEF4-4D13FF26F98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67000" y="1452563"/>
            <a:ext cx="6858000" cy="3333750"/>
          </a:xfrm>
          <a:prstGeom prst="rect">
            <a:avLst/>
          </a:prstGeom>
        </p:spPr>
      </p:pic>
    </p:spTree>
    <p:extLst>
      <p:ext uri="{BB962C8B-B14F-4D97-AF65-F5344CB8AC3E}">
        <p14:creationId xmlns:p14="http://schemas.microsoft.com/office/powerpoint/2010/main" val="3064154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400"/>
                                  </p:stCondLst>
                                  <p:childTnLst>
                                    <p:set>
                                      <p:cBhvr>
                                        <p:cTn id="10" dur="1" fill="hold">
                                          <p:stCondLst>
                                            <p:cond delay="0"/>
                                          </p:stCondLst>
                                        </p:cTn>
                                        <p:tgtEl>
                                          <p:spTgt spid="4"/>
                                        </p:tgtEl>
                                        <p:attrNameLst>
                                          <p:attrName>style.visibility</p:attrName>
                                        </p:attrNameLst>
                                      </p:cBhvr>
                                      <p:to>
                                        <p:strVal val="hidden"/>
                                      </p:to>
                                    </p:set>
                                  </p:childTnLst>
                                </p:cTn>
                              </p:par>
                              <p:par>
                                <p:cTn id="11" presetID="1" presetClass="entr" presetSubtype="0" fill="hold" nodeType="withEffect">
                                  <p:stCondLst>
                                    <p:cond delay="40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nodeType="clickEffect">
                                  <p:stCondLst>
                                    <p:cond delay="800"/>
                                  </p:stCondLst>
                                  <p:childTnLst>
                                    <p:set>
                                      <p:cBhvr>
                                        <p:cTn id="16" dur="1" fill="hold">
                                          <p:stCondLst>
                                            <p:cond delay="0"/>
                                          </p:stCondLst>
                                        </p:cTn>
                                        <p:tgtEl>
                                          <p:spTgt spid="6"/>
                                        </p:tgtEl>
                                        <p:attrNameLst>
                                          <p:attrName>style.visibility</p:attrName>
                                        </p:attrNameLst>
                                      </p:cBhvr>
                                      <p:to>
                                        <p:strVal val="hidden"/>
                                      </p:to>
                                    </p:set>
                                  </p:childTnLst>
                                </p:cTn>
                              </p:par>
                              <p:par>
                                <p:cTn id="17" presetID="1" presetClass="entr" presetSubtype="0" fill="hold" nodeType="withEffect">
                                  <p:stCondLst>
                                    <p:cond delay="80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120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ntr" presetSubtype="0" fill="hold" nodeType="withEffect">
                                  <p:stCondLst>
                                    <p:cond delay="120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nodeType="clickEffect">
                                  <p:stCondLst>
                                    <p:cond delay="1600"/>
                                  </p:stCondLst>
                                  <p:childTnLst>
                                    <p:set>
                                      <p:cBhvr>
                                        <p:cTn id="28" dur="1" fill="hold">
                                          <p:stCondLst>
                                            <p:cond delay="0"/>
                                          </p:stCondLst>
                                        </p:cTn>
                                        <p:tgtEl>
                                          <p:spTgt spid="10"/>
                                        </p:tgtEl>
                                        <p:attrNameLst>
                                          <p:attrName>style.visibility</p:attrName>
                                        </p:attrNameLst>
                                      </p:cBhvr>
                                      <p:to>
                                        <p:strVal val="hidden"/>
                                      </p:to>
                                    </p:set>
                                  </p:childTnLst>
                                </p:cTn>
                              </p:par>
                              <p:par>
                                <p:cTn id="29" presetID="1" presetClass="entr" presetSubtype="0" fill="hold" nodeType="withEffect">
                                  <p:stCondLst>
                                    <p:cond delay="160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nodeType="clickEffect">
                                  <p:stCondLst>
                                    <p:cond delay="2000"/>
                                  </p:stCondLst>
                                  <p:childTnLst>
                                    <p:set>
                                      <p:cBhvr>
                                        <p:cTn id="34" dur="1" fill="hold">
                                          <p:stCondLst>
                                            <p:cond delay="0"/>
                                          </p:stCondLst>
                                        </p:cTn>
                                        <p:tgtEl>
                                          <p:spTgt spid="12"/>
                                        </p:tgtEl>
                                        <p:attrNameLst>
                                          <p:attrName>style.visibility</p:attrName>
                                        </p:attrNameLst>
                                      </p:cBhvr>
                                      <p:to>
                                        <p:strVal val="hidden"/>
                                      </p:to>
                                    </p:set>
                                  </p:childTnLst>
                                </p:cTn>
                              </p:par>
                              <p:par>
                                <p:cTn id="35" presetID="1" presetClass="entr" presetSubtype="0" fill="hold" nodeType="withEffect">
                                  <p:stCondLst>
                                    <p:cond delay="2000"/>
                                  </p:stCondLst>
                                  <p:childTnLst>
                                    <p:set>
                                      <p:cBhvr>
                                        <p:cTn id="36" dur="1" fill="hold">
                                          <p:stCondLst>
                                            <p:cond delay="0"/>
                                          </p:stCondLst>
                                        </p:cTn>
                                        <p:tgtEl>
                                          <p:spTgt spid="1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nodeType="clickEffect">
                                  <p:stCondLst>
                                    <p:cond delay="2400"/>
                                  </p:stCondLst>
                                  <p:childTnLst>
                                    <p:set>
                                      <p:cBhvr>
                                        <p:cTn id="40" dur="1" fill="hold">
                                          <p:stCondLst>
                                            <p:cond delay="0"/>
                                          </p:stCondLst>
                                        </p:cTn>
                                        <p:tgtEl>
                                          <p:spTgt spid="14"/>
                                        </p:tgtEl>
                                        <p:attrNameLst>
                                          <p:attrName>style.visibility</p:attrName>
                                        </p:attrNameLst>
                                      </p:cBhvr>
                                      <p:to>
                                        <p:strVal val="hidden"/>
                                      </p:to>
                                    </p:set>
                                  </p:childTnLst>
                                </p:cTn>
                              </p:par>
                              <p:par>
                                <p:cTn id="41" presetID="1" presetClass="entr" presetSubtype="0" fill="hold" nodeType="withEffect">
                                  <p:stCondLst>
                                    <p:cond delay="240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C1109-7EB4-1082-8A08-FEA59CDDF16E}"/>
              </a:ext>
            </a:extLst>
          </p:cNvPr>
          <p:cNvSpPr>
            <a:spLocks noGrp="1"/>
          </p:cNvSpPr>
          <p:nvPr>
            <p:ph type="title"/>
          </p:nvPr>
        </p:nvSpPr>
        <p:spPr/>
        <p:txBody>
          <a:bodyPr/>
          <a:lstStyle/>
          <a:p>
            <a:r>
              <a:rPr lang="en-US">
                <a:cs typeface="Segoe UI Semibold"/>
              </a:rPr>
              <a:t>Is the Oil the brown stuff?</a:t>
            </a:r>
            <a:endParaRPr lang="en-US"/>
          </a:p>
        </p:txBody>
      </p:sp>
      <p:pic>
        <p:nvPicPr>
          <p:cNvPr id="4" name="Content Placeholder 3">
            <a:extLst>
              <a:ext uri="{FF2B5EF4-FFF2-40B4-BE49-F238E27FC236}">
                <a16:creationId xmlns:a16="http://schemas.microsoft.com/office/drawing/2014/main" id="{2DFC53D2-F95B-D176-1942-6B58A747EA89}"/>
              </a:ext>
            </a:extLst>
          </p:cNvPr>
          <p:cNvPicPr>
            <a:picLocks noGrp="1" noChangeAspect="1"/>
          </p:cNvPicPr>
          <p:nvPr>
            <p:ph idx="1"/>
          </p:nvPr>
        </p:nvPicPr>
        <p:blipFill>
          <a:blip r:embed="rId3"/>
          <a:srcRect r="-234" b="14985"/>
          <a:stretch/>
        </p:blipFill>
        <p:spPr>
          <a:xfrm>
            <a:off x="6498210" y="2213608"/>
            <a:ext cx="5363600" cy="3475657"/>
          </a:xfrm>
        </p:spPr>
      </p:pic>
      <p:sp>
        <p:nvSpPr>
          <p:cNvPr id="8" name="Content Placeholder 2">
            <a:extLst>
              <a:ext uri="{FF2B5EF4-FFF2-40B4-BE49-F238E27FC236}">
                <a16:creationId xmlns:a16="http://schemas.microsoft.com/office/drawing/2014/main" id="{ED1F6B90-0983-27C7-79EF-BF1E2896C453}"/>
              </a:ext>
            </a:extLst>
          </p:cNvPr>
          <p:cNvSpPr txBox="1">
            <a:spLocks/>
          </p:cNvSpPr>
          <p:nvPr/>
        </p:nvSpPr>
        <p:spPr>
          <a:xfrm>
            <a:off x="838200" y="2219517"/>
            <a:ext cx="5490952" cy="395744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chemeClr val="accent5"/>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
                <a:srgbClr val="DA0000"/>
              </a:buClr>
              <a:buSzTx/>
              <a:buFont typeface="Wingdings" panose="05000000000000000000" pitchFamily="2" charset="2"/>
              <a:buChar char="§"/>
              <a:tabLst/>
              <a:defRPr/>
            </a:pPr>
            <a:r>
              <a:rPr kumimoji="0" lang="en-US" sz="2500" b="0" i="0" u="none" strike="noStrike" kern="1200" cap="none" spc="0" normalizeH="0" baseline="0" noProof="0">
                <a:ln>
                  <a:noFill/>
                </a:ln>
                <a:solidFill>
                  <a:prstClr val="black"/>
                </a:solidFill>
                <a:effectLst/>
                <a:uLnTx/>
                <a:uFillTx/>
                <a:latin typeface="Segoe UI"/>
                <a:ea typeface="+mn-lt"/>
                <a:cs typeface="Segoe UI"/>
              </a:rPr>
              <a:t>Contractor oversight is critical!</a:t>
            </a:r>
            <a:endParaRPr kumimoji="0" lang="en-US" sz="2500" b="0" i="0" u="none" strike="noStrike" kern="1200" cap="none" spc="0" normalizeH="0" baseline="0" noProof="0">
              <a:ln>
                <a:noFill/>
              </a:ln>
              <a:solidFill>
                <a:prstClr val="black"/>
              </a:solidFill>
              <a:effectLst/>
              <a:uLnTx/>
              <a:uFillTx/>
              <a:latin typeface="Segoe UI"/>
              <a:ea typeface="+mn-ea"/>
              <a:cs typeface="+mn-cs"/>
            </a:endParaRPr>
          </a:p>
          <a:p>
            <a:pPr marL="228600" marR="0" lvl="0" indent="-228600" algn="l" defTabSz="914400" rtl="0" eaLnBrk="1" fontAlgn="auto" latinLnBrk="0" hangingPunct="1">
              <a:lnSpc>
                <a:spcPct val="90000"/>
              </a:lnSpc>
              <a:spcBef>
                <a:spcPts val="1000"/>
              </a:spcBef>
              <a:spcAft>
                <a:spcPts val="0"/>
              </a:spcAft>
              <a:buClr>
                <a:srgbClr val="DA0000"/>
              </a:buClr>
              <a:buSzTx/>
              <a:buFont typeface="Wingdings" panose="05000000000000000000" pitchFamily="2" charset="2"/>
              <a:buChar char="§"/>
              <a:tabLst/>
              <a:defRPr/>
            </a:pPr>
            <a:r>
              <a:rPr kumimoji="0" lang="en-US" sz="2500" b="0" i="0" u="none" strike="noStrike" kern="1200" cap="none" spc="0" normalizeH="0" baseline="0" noProof="0">
                <a:ln>
                  <a:noFill/>
                </a:ln>
                <a:solidFill>
                  <a:prstClr val="black"/>
                </a:solidFill>
                <a:effectLst/>
                <a:uLnTx/>
                <a:uFillTx/>
                <a:latin typeface="Segoe UI"/>
                <a:ea typeface="+mn-lt"/>
                <a:cs typeface="Segoe UI"/>
              </a:rPr>
              <a:t>If the contractor fails to perform, it reflects on the responsible party. </a:t>
            </a:r>
          </a:p>
          <a:p>
            <a:pPr marL="228600" marR="0" lvl="0" indent="-228600" algn="l" defTabSz="914400" rtl="0" eaLnBrk="1" fontAlgn="auto" latinLnBrk="0" hangingPunct="1">
              <a:lnSpc>
                <a:spcPct val="90000"/>
              </a:lnSpc>
              <a:spcBef>
                <a:spcPts val="1000"/>
              </a:spcBef>
              <a:spcAft>
                <a:spcPts val="0"/>
              </a:spcAft>
              <a:buClr>
                <a:srgbClr val="DA0000"/>
              </a:buClr>
              <a:buSzTx/>
              <a:buFont typeface="Wingdings" panose="05000000000000000000" pitchFamily="2" charset="2"/>
              <a:buChar char="§"/>
              <a:tabLst/>
              <a:defRPr/>
            </a:pPr>
            <a:r>
              <a:rPr kumimoji="0" lang="en-US" sz="2500" b="0" i="0" u="none" strike="noStrike" kern="1200" cap="none" spc="0" normalizeH="0" baseline="0" noProof="0">
                <a:ln>
                  <a:noFill/>
                </a:ln>
                <a:solidFill>
                  <a:prstClr val="black"/>
                </a:solidFill>
                <a:effectLst/>
                <a:uLnTx/>
                <a:uFillTx/>
                <a:latin typeface="Segoe UI"/>
                <a:ea typeface="+mn-lt"/>
                <a:cs typeface="Segoe UI"/>
              </a:rPr>
              <a:t>Oil spill responses require more hands-on engagement than a normal construction job</a:t>
            </a:r>
          </a:p>
          <a:p>
            <a:pPr marL="0" marR="0" lvl="0" indent="0" algn="l" defTabSz="914400" rtl="0" eaLnBrk="1" fontAlgn="auto" latinLnBrk="0" hangingPunct="1">
              <a:lnSpc>
                <a:spcPct val="90000"/>
              </a:lnSpc>
              <a:spcBef>
                <a:spcPts val="1000"/>
              </a:spcBef>
              <a:spcAft>
                <a:spcPts val="0"/>
              </a:spcAft>
              <a:buClr>
                <a:srgbClr val="DA0000"/>
              </a:buClr>
              <a:buSzTx/>
              <a:buFont typeface="Wingdings" panose="05000000000000000000" pitchFamily="2" charset="2"/>
              <a:buNone/>
              <a:tabLst/>
              <a:defRPr/>
            </a:pPr>
            <a:endParaRPr kumimoji="0" lang="en-US" sz="2500" b="0" i="0" u="none" strike="noStrike" kern="1200" cap="none" spc="0" normalizeH="0" baseline="0" noProof="0">
              <a:ln>
                <a:noFill/>
              </a:ln>
              <a:solidFill>
                <a:prstClr val="black"/>
              </a:solidFill>
              <a:effectLst/>
              <a:uLnTx/>
              <a:uFillTx/>
              <a:latin typeface="Segoe UI"/>
              <a:ea typeface="+mn-ea"/>
              <a:cs typeface="Segoe UI"/>
            </a:endParaRPr>
          </a:p>
          <a:p>
            <a:pPr marL="228600" marR="0" lvl="0" indent="-228600" algn="l" defTabSz="914400" rtl="0" eaLnBrk="1" fontAlgn="auto" latinLnBrk="0" hangingPunct="1">
              <a:lnSpc>
                <a:spcPct val="90000"/>
              </a:lnSpc>
              <a:spcBef>
                <a:spcPts val="1000"/>
              </a:spcBef>
              <a:spcAft>
                <a:spcPts val="0"/>
              </a:spcAft>
              <a:buClr>
                <a:srgbClr val="DA0000"/>
              </a:buClr>
              <a:buSzTx/>
              <a:buFont typeface="Wingdings" panose="05000000000000000000" pitchFamily="2" charset="2"/>
              <a:buChar char="§"/>
              <a:tabLst/>
              <a:defRPr/>
            </a:pPr>
            <a:endParaRPr kumimoji="0" lang="en-US" sz="2500" b="0" i="0" u="none" strike="noStrike" kern="1200" cap="none" spc="0" normalizeH="0" baseline="0" noProof="0">
              <a:ln>
                <a:noFill/>
              </a:ln>
              <a:solidFill>
                <a:prstClr val="black"/>
              </a:solidFill>
              <a:effectLst/>
              <a:uLnTx/>
              <a:uFillTx/>
              <a:latin typeface="Segoe UI"/>
              <a:ea typeface="+mn-ea"/>
              <a:cs typeface="Segoe UI"/>
            </a:endParaRPr>
          </a:p>
          <a:p>
            <a:pPr marL="685800" marR="0" lvl="1" indent="-228600" algn="l" defTabSz="914400" rtl="0" eaLnBrk="1" fontAlgn="auto" latinLnBrk="0" hangingPunct="1">
              <a:lnSpc>
                <a:spcPct val="90000"/>
              </a:lnSpc>
              <a:spcBef>
                <a:spcPts val="500"/>
              </a:spcBef>
              <a:spcAft>
                <a:spcPts val="0"/>
              </a:spcAft>
              <a:buClr>
                <a:srgbClr val="02308C"/>
              </a:buClr>
              <a:buSzTx/>
              <a:buFont typeface="Arial" panose="020B0604020202020204" pitchFamily="34" charset="0"/>
              <a:buChar char="•"/>
              <a:tabLst/>
              <a:defRPr/>
            </a:pPr>
            <a:endParaRPr kumimoji="0" lang="en-US" sz="2500" b="0" i="0" u="none" strike="noStrike" kern="1200" cap="none" spc="0" normalizeH="0" baseline="0" noProof="0">
              <a:ln>
                <a:noFill/>
              </a:ln>
              <a:solidFill>
                <a:prstClr val="black"/>
              </a:solidFill>
              <a:effectLst/>
              <a:uLnTx/>
              <a:uFillTx/>
              <a:latin typeface="Segoe UI"/>
              <a:ea typeface="+mn-lt"/>
              <a:cs typeface="Segoe UI"/>
            </a:endParaRPr>
          </a:p>
        </p:txBody>
      </p:sp>
      <p:sp>
        <p:nvSpPr>
          <p:cNvPr id="5" name="TextBox 4">
            <a:extLst>
              <a:ext uri="{FF2B5EF4-FFF2-40B4-BE49-F238E27FC236}">
                <a16:creationId xmlns:a16="http://schemas.microsoft.com/office/drawing/2014/main" id="{F34E1DD1-4AD1-59C4-B227-BB27497DE935}"/>
              </a:ext>
            </a:extLst>
          </p:cNvPr>
          <p:cNvSpPr txBox="1"/>
          <p:nvPr/>
        </p:nvSpPr>
        <p:spPr>
          <a:xfrm>
            <a:off x="7086600" y="183174"/>
            <a:ext cx="6121020" cy="369332"/>
          </a:xfrm>
          <a:prstGeom prst="rect">
            <a:avLst/>
          </a:prstGeom>
          <a:noFill/>
        </p:spPr>
        <p:txBody>
          <a:bodyPr wrap="square">
            <a:spAutoFit/>
          </a:bodyPr>
          <a:lstStyle/>
          <a:p>
            <a:r>
              <a:rPr lang="en-US"/>
              <a:t>Alternate QI or Operations Lead</a:t>
            </a:r>
          </a:p>
        </p:txBody>
      </p:sp>
    </p:spTree>
    <p:extLst>
      <p:ext uri="{BB962C8B-B14F-4D97-AF65-F5344CB8AC3E}">
        <p14:creationId xmlns:p14="http://schemas.microsoft.com/office/powerpoint/2010/main" val="38167890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239B8-A204-5452-B3C0-2801B7677E0F}"/>
              </a:ext>
            </a:extLst>
          </p:cNvPr>
          <p:cNvSpPr>
            <a:spLocks noGrp="1"/>
          </p:cNvSpPr>
          <p:nvPr>
            <p:ph type="title"/>
          </p:nvPr>
        </p:nvSpPr>
        <p:spPr>
          <a:xfrm>
            <a:off x="838200" y="1114303"/>
            <a:ext cx="10515600" cy="876543"/>
          </a:xfrm>
        </p:spPr>
        <p:txBody>
          <a:bodyPr anchor="ctr">
            <a:normAutofit fontScale="90000"/>
          </a:bodyPr>
          <a:lstStyle/>
          <a:p>
            <a:r>
              <a:rPr lang="en-US" sz="3400" dirty="0"/>
              <a:t>Open Discussion: Containment and Recovery Actions</a:t>
            </a:r>
          </a:p>
        </p:txBody>
      </p:sp>
      <p:graphicFrame>
        <p:nvGraphicFramePr>
          <p:cNvPr id="5" name="Content Placeholder 2">
            <a:extLst>
              <a:ext uri="{FF2B5EF4-FFF2-40B4-BE49-F238E27FC236}">
                <a16:creationId xmlns:a16="http://schemas.microsoft.com/office/drawing/2014/main" id="{7B7D3971-4BBE-CF8F-9465-85D8BCD68FC4}"/>
              </a:ext>
            </a:extLst>
          </p:cNvPr>
          <p:cNvGraphicFramePr>
            <a:graphicFrameLocks noGrp="1"/>
          </p:cNvGraphicFramePr>
          <p:nvPr>
            <p:ph idx="1"/>
            <p:extLst>
              <p:ext uri="{D42A27DB-BD31-4B8C-83A1-F6EECF244321}">
                <p14:modId xmlns:p14="http://schemas.microsoft.com/office/powerpoint/2010/main" val="4111843948"/>
              </p:ext>
            </p:extLst>
          </p:nvPr>
        </p:nvGraphicFramePr>
        <p:xfrm>
          <a:off x="838200" y="2163641"/>
          <a:ext cx="10525148" cy="40133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286619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239B8-A204-5452-B3C0-2801B7677E0F}"/>
              </a:ext>
            </a:extLst>
          </p:cNvPr>
          <p:cNvSpPr>
            <a:spLocks noGrp="1"/>
          </p:cNvSpPr>
          <p:nvPr>
            <p:ph type="title"/>
          </p:nvPr>
        </p:nvSpPr>
        <p:spPr>
          <a:xfrm>
            <a:off x="838200" y="1114303"/>
            <a:ext cx="10515600" cy="876543"/>
          </a:xfrm>
        </p:spPr>
        <p:txBody>
          <a:bodyPr anchor="ctr">
            <a:normAutofit fontScale="90000"/>
          </a:bodyPr>
          <a:lstStyle/>
          <a:p>
            <a:r>
              <a:rPr lang="en-US" sz="3400" dirty="0"/>
              <a:t>Open Discussion: Containment and Recovery Actions</a:t>
            </a:r>
          </a:p>
        </p:txBody>
      </p:sp>
      <p:graphicFrame>
        <p:nvGraphicFramePr>
          <p:cNvPr id="5" name="Content Placeholder 2">
            <a:extLst>
              <a:ext uri="{FF2B5EF4-FFF2-40B4-BE49-F238E27FC236}">
                <a16:creationId xmlns:a16="http://schemas.microsoft.com/office/drawing/2014/main" id="{7B7D3971-4BBE-CF8F-9465-85D8BCD68FC4}"/>
              </a:ext>
            </a:extLst>
          </p:cNvPr>
          <p:cNvGraphicFramePr>
            <a:graphicFrameLocks noGrp="1"/>
          </p:cNvGraphicFramePr>
          <p:nvPr>
            <p:ph idx="1"/>
            <p:extLst>
              <p:ext uri="{D42A27DB-BD31-4B8C-83A1-F6EECF244321}">
                <p14:modId xmlns:p14="http://schemas.microsoft.com/office/powerpoint/2010/main" val="4111843948"/>
              </p:ext>
            </p:extLst>
          </p:nvPr>
        </p:nvGraphicFramePr>
        <p:xfrm>
          <a:off x="838200" y="2163641"/>
          <a:ext cx="10525148" cy="40133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640643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C9E04-710F-5216-F752-92D1F47BD1C7}"/>
              </a:ext>
            </a:extLst>
          </p:cNvPr>
          <p:cNvSpPr>
            <a:spLocks noGrp="1"/>
          </p:cNvSpPr>
          <p:nvPr>
            <p:ph type="ctrTitle"/>
          </p:nvPr>
        </p:nvSpPr>
        <p:spPr/>
        <p:txBody>
          <a:bodyPr/>
          <a:lstStyle/>
          <a:p>
            <a:r>
              <a:rPr lang="en-US"/>
              <a:t>Removal and Remediation Actions</a:t>
            </a:r>
          </a:p>
        </p:txBody>
      </p:sp>
      <p:sp>
        <p:nvSpPr>
          <p:cNvPr id="3" name="Subtitle 2">
            <a:extLst>
              <a:ext uri="{FF2B5EF4-FFF2-40B4-BE49-F238E27FC236}">
                <a16:creationId xmlns:a16="http://schemas.microsoft.com/office/drawing/2014/main" id="{704364E6-93D0-9846-EB52-B42E80C0CB5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146782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C3D84-8F68-F19C-CE42-3993108B00CC}"/>
              </a:ext>
            </a:extLst>
          </p:cNvPr>
          <p:cNvSpPr>
            <a:spLocks noGrp="1"/>
          </p:cNvSpPr>
          <p:nvPr>
            <p:ph type="title"/>
          </p:nvPr>
        </p:nvSpPr>
        <p:spPr/>
        <p:txBody>
          <a:bodyPr/>
          <a:lstStyle/>
          <a:p>
            <a:r>
              <a:rPr lang="en-US"/>
              <a:t>Case Study: Silvertip Pipeline Spill </a:t>
            </a:r>
          </a:p>
        </p:txBody>
      </p:sp>
      <p:sp>
        <p:nvSpPr>
          <p:cNvPr id="4" name="Content Placeholder 3">
            <a:extLst>
              <a:ext uri="{FF2B5EF4-FFF2-40B4-BE49-F238E27FC236}">
                <a16:creationId xmlns:a16="http://schemas.microsoft.com/office/drawing/2014/main" id="{DF5045CD-E512-2068-18AC-C3FB756E0C10}"/>
              </a:ext>
            </a:extLst>
          </p:cNvPr>
          <p:cNvSpPr>
            <a:spLocks noGrp="1"/>
          </p:cNvSpPr>
          <p:nvPr>
            <p:ph sz="half" idx="1"/>
          </p:nvPr>
        </p:nvSpPr>
        <p:spPr>
          <a:xfrm>
            <a:off x="567559" y="2257062"/>
            <a:ext cx="5452241" cy="4104567"/>
          </a:xfrm>
        </p:spPr>
        <p:txBody>
          <a:bodyPr>
            <a:normAutofit/>
          </a:bodyPr>
          <a:lstStyle/>
          <a:p>
            <a:r>
              <a:rPr lang="en-US"/>
              <a:t>July 1-2, 2011</a:t>
            </a:r>
          </a:p>
          <a:p>
            <a:r>
              <a:rPr lang="en-US"/>
              <a:t>Laurel, MT </a:t>
            </a:r>
          </a:p>
          <a:p>
            <a:r>
              <a:rPr lang="en-US"/>
              <a:t>1,000 </a:t>
            </a:r>
            <a:r>
              <a:rPr lang="en-US" err="1"/>
              <a:t>bbls</a:t>
            </a:r>
            <a:r>
              <a:rPr lang="en-US"/>
              <a:t>/42,000 gallons from 12” Bighorn crude pipeline</a:t>
            </a:r>
          </a:p>
          <a:p>
            <a:r>
              <a:rPr lang="en-US"/>
              <a:t>Yellowstone River</a:t>
            </a:r>
          </a:p>
          <a:p>
            <a:r>
              <a:rPr lang="en-US"/>
              <a:t>Flooding and Oil Spill Impacts</a:t>
            </a:r>
          </a:p>
          <a:p>
            <a:r>
              <a:rPr lang="en-US"/>
              <a:t>Public/Media/Congress Interest</a:t>
            </a:r>
          </a:p>
          <a:p>
            <a:r>
              <a:rPr lang="en-US"/>
              <a:t>Unified Command Challenges</a:t>
            </a:r>
          </a:p>
          <a:p>
            <a:endParaRPr lang="en-US"/>
          </a:p>
          <a:p>
            <a:endParaRPr lang="en-US"/>
          </a:p>
        </p:txBody>
      </p:sp>
      <p:pic>
        <p:nvPicPr>
          <p:cNvPr id="7" name="Content Placeholder 6">
            <a:extLst>
              <a:ext uri="{FF2B5EF4-FFF2-40B4-BE49-F238E27FC236}">
                <a16:creationId xmlns:a16="http://schemas.microsoft.com/office/drawing/2014/main" id="{09E09549-E7D6-08D5-DB9C-FC63A4CE60F4}"/>
              </a:ext>
            </a:extLst>
          </p:cNvPr>
          <p:cNvPicPr>
            <a:picLocks noGrp="1" noChangeAspect="1"/>
          </p:cNvPicPr>
          <p:nvPr>
            <p:ph sz="half" idx="2"/>
          </p:nvPr>
        </p:nvPicPr>
        <p:blipFill>
          <a:blip r:embed="rId2">
            <a:extLst>
              <a:ext uri="{28A0092B-C50C-407E-A947-70E740481C1C}">
                <a14:useLocalDpi xmlns:a14="http://schemas.microsoft.com/office/drawing/2010/main"/>
              </a:ext>
            </a:extLst>
          </a:blip>
          <a:srcRect/>
          <a:stretch/>
        </p:blipFill>
        <p:spPr>
          <a:xfrm>
            <a:off x="6152094" y="2257062"/>
            <a:ext cx="5201706" cy="3777977"/>
          </a:xfrm>
        </p:spPr>
      </p:pic>
      <p:sp>
        <p:nvSpPr>
          <p:cNvPr id="9" name="TextBox 8">
            <a:extLst>
              <a:ext uri="{FF2B5EF4-FFF2-40B4-BE49-F238E27FC236}">
                <a16:creationId xmlns:a16="http://schemas.microsoft.com/office/drawing/2014/main" id="{B7767F6D-BFA6-675A-0901-9487C3C5CDD5}"/>
              </a:ext>
            </a:extLst>
          </p:cNvPr>
          <p:cNvSpPr txBox="1"/>
          <p:nvPr/>
        </p:nvSpPr>
        <p:spPr>
          <a:xfrm>
            <a:off x="5379195" y="5992297"/>
            <a:ext cx="7044032" cy="369332"/>
          </a:xfrm>
          <a:prstGeom prst="rect">
            <a:avLst/>
          </a:prstGeom>
          <a:noFill/>
        </p:spPr>
        <p:txBody>
          <a:bodyPr wrap="square">
            <a:spAutoFit/>
          </a:bodyPr>
          <a:lstStyle/>
          <a:p>
            <a:r>
              <a:rPr lang="en-US"/>
              <a:t>https://response.epa.gov/ExxonMobilPipelineSpillYellowstoneRiver</a:t>
            </a:r>
          </a:p>
        </p:txBody>
      </p:sp>
    </p:spTree>
    <p:extLst>
      <p:ext uri="{BB962C8B-B14F-4D97-AF65-F5344CB8AC3E}">
        <p14:creationId xmlns:p14="http://schemas.microsoft.com/office/powerpoint/2010/main" val="10356234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DE670-F967-5132-6408-6D7A77CEFED9}"/>
              </a:ext>
            </a:extLst>
          </p:cNvPr>
          <p:cNvSpPr>
            <a:spLocks noGrp="1"/>
          </p:cNvSpPr>
          <p:nvPr>
            <p:ph type="title"/>
          </p:nvPr>
        </p:nvSpPr>
        <p:spPr/>
        <p:txBody>
          <a:bodyPr>
            <a:normAutofit/>
          </a:bodyPr>
          <a:lstStyle/>
          <a:p>
            <a:r>
              <a:rPr lang="en-US"/>
              <a:t>Oil Spill Response Waste Management</a:t>
            </a:r>
          </a:p>
        </p:txBody>
      </p:sp>
      <p:sp>
        <p:nvSpPr>
          <p:cNvPr id="4" name="Text Placeholder 3">
            <a:extLst>
              <a:ext uri="{FF2B5EF4-FFF2-40B4-BE49-F238E27FC236}">
                <a16:creationId xmlns:a16="http://schemas.microsoft.com/office/drawing/2014/main" id="{A5A6E178-9585-39FD-D060-43D62FB1166E}"/>
              </a:ext>
            </a:extLst>
          </p:cNvPr>
          <p:cNvSpPr>
            <a:spLocks noGrp="1"/>
          </p:cNvSpPr>
          <p:nvPr>
            <p:ph type="body" idx="1"/>
          </p:nvPr>
        </p:nvSpPr>
        <p:spPr/>
        <p:txBody>
          <a:bodyPr/>
          <a:lstStyle/>
          <a:p>
            <a:r>
              <a:rPr lang="en-US"/>
              <a:t>Waste Streams</a:t>
            </a:r>
          </a:p>
        </p:txBody>
      </p:sp>
      <p:sp>
        <p:nvSpPr>
          <p:cNvPr id="3" name="Content Placeholder 2">
            <a:extLst>
              <a:ext uri="{FF2B5EF4-FFF2-40B4-BE49-F238E27FC236}">
                <a16:creationId xmlns:a16="http://schemas.microsoft.com/office/drawing/2014/main" id="{CE34EA2C-441A-8F8B-88DD-DB208A0BAA6A}"/>
              </a:ext>
            </a:extLst>
          </p:cNvPr>
          <p:cNvSpPr>
            <a:spLocks noGrp="1"/>
          </p:cNvSpPr>
          <p:nvPr>
            <p:ph sz="half" idx="2"/>
          </p:nvPr>
        </p:nvSpPr>
        <p:spPr/>
        <p:txBody>
          <a:bodyPr>
            <a:normAutofit lnSpcReduction="10000"/>
          </a:bodyPr>
          <a:lstStyle/>
          <a:p>
            <a:r>
              <a:rPr lang="en-US"/>
              <a:t>Oil</a:t>
            </a:r>
          </a:p>
          <a:p>
            <a:r>
              <a:rPr lang="en-US"/>
              <a:t>Oily Water</a:t>
            </a:r>
          </a:p>
          <a:p>
            <a:r>
              <a:rPr lang="en-US"/>
              <a:t>Sorbents</a:t>
            </a:r>
          </a:p>
          <a:p>
            <a:r>
              <a:rPr lang="en-US"/>
              <a:t>Soil/Topsoil</a:t>
            </a:r>
          </a:p>
          <a:p>
            <a:r>
              <a:rPr lang="en-US"/>
              <a:t>Oiled Vegetation/Debris</a:t>
            </a:r>
          </a:p>
          <a:p>
            <a:r>
              <a:rPr lang="en-US"/>
              <a:t>PPE</a:t>
            </a:r>
          </a:p>
          <a:p>
            <a:r>
              <a:rPr lang="en-US"/>
              <a:t>Crops/Fodder</a:t>
            </a:r>
          </a:p>
        </p:txBody>
      </p:sp>
      <p:sp>
        <p:nvSpPr>
          <p:cNvPr id="5" name="Text Placeholder 4">
            <a:extLst>
              <a:ext uri="{FF2B5EF4-FFF2-40B4-BE49-F238E27FC236}">
                <a16:creationId xmlns:a16="http://schemas.microsoft.com/office/drawing/2014/main" id="{F869C60F-80C9-9276-415F-2CB53CB29B3E}"/>
              </a:ext>
            </a:extLst>
          </p:cNvPr>
          <p:cNvSpPr>
            <a:spLocks noGrp="1"/>
          </p:cNvSpPr>
          <p:nvPr>
            <p:ph type="body" sz="quarter" idx="3"/>
          </p:nvPr>
        </p:nvSpPr>
        <p:spPr/>
        <p:txBody>
          <a:bodyPr/>
          <a:lstStyle/>
          <a:p>
            <a:r>
              <a:rPr lang="en-US"/>
              <a:t>Disposal/Treatment Methods</a:t>
            </a:r>
          </a:p>
        </p:txBody>
      </p:sp>
      <p:sp>
        <p:nvSpPr>
          <p:cNvPr id="6" name="Content Placeholder 5">
            <a:extLst>
              <a:ext uri="{FF2B5EF4-FFF2-40B4-BE49-F238E27FC236}">
                <a16:creationId xmlns:a16="http://schemas.microsoft.com/office/drawing/2014/main" id="{46054C1E-650D-F4EC-76E5-305198CEDF98}"/>
              </a:ext>
            </a:extLst>
          </p:cNvPr>
          <p:cNvSpPr>
            <a:spLocks noGrp="1"/>
          </p:cNvSpPr>
          <p:nvPr>
            <p:ph sz="quarter" idx="4"/>
          </p:nvPr>
        </p:nvSpPr>
        <p:spPr>
          <a:xfrm>
            <a:off x="6172199" y="2789499"/>
            <a:ext cx="5702643" cy="3400164"/>
          </a:xfrm>
        </p:spPr>
        <p:txBody>
          <a:bodyPr>
            <a:normAutofit lnSpcReduction="10000"/>
          </a:bodyPr>
          <a:lstStyle/>
          <a:p>
            <a:r>
              <a:rPr lang="en-US"/>
              <a:t>In-Situ Burns</a:t>
            </a:r>
          </a:p>
          <a:p>
            <a:r>
              <a:rPr lang="en-US"/>
              <a:t>Subtitle D Landfills</a:t>
            </a:r>
          </a:p>
          <a:p>
            <a:r>
              <a:rPr lang="en-US"/>
              <a:t>Hazardous Waste Landfills</a:t>
            </a:r>
          </a:p>
          <a:p>
            <a:r>
              <a:rPr lang="en-US"/>
              <a:t>Landfarming/Composting</a:t>
            </a:r>
          </a:p>
          <a:p>
            <a:r>
              <a:rPr lang="en-US"/>
              <a:t>Incineration/Air Curtain Burner</a:t>
            </a:r>
          </a:p>
          <a:p>
            <a:r>
              <a:rPr lang="en-US"/>
              <a:t>Recycling</a:t>
            </a:r>
          </a:p>
          <a:p>
            <a:r>
              <a:rPr lang="en-US"/>
              <a:t>Natural Attenuation</a:t>
            </a:r>
          </a:p>
          <a:p>
            <a:pPr marL="0" indent="0">
              <a:buNone/>
            </a:pPr>
            <a:endParaRPr lang="en-US"/>
          </a:p>
        </p:txBody>
      </p:sp>
      <p:sp>
        <p:nvSpPr>
          <p:cNvPr id="7" name="TextBox 6">
            <a:extLst>
              <a:ext uri="{FF2B5EF4-FFF2-40B4-BE49-F238E27FC236}">
                <a16:creationId xmlns:a16="http://schemas.microsoft.com/office/drawing/2014/main" id="{874D5F8F-9DA2-2244-1766-EC91F664B937}"/>
              </a:ext>
            </a:extLst>
          </p:cNvPr>
          <p:cNvSpPr txBox="1"/>
          <p:nvPr/>
        </p:nvSpPr>
        <p:spPr>
          <a:xfrm>
            <a:off x="681925" y="633880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aseline="30000">
                <a:cs typeface="Segoe UI"/>
              </a:rPr>
              <a:t>FRP Appendix F Disposal Plans 1.7.2.1</a:t>
            </a:r>
            <a:endParaRPr lang="en-US"/>
          </a:p>
        </p:txBody>
      </p:sp>
    </p:spTree>
    <p:extLst>
      <p:ext uri="{BB962C8B-B14F-4D97-AF65-F5344CB8AC3E}">
        <p14:creationId xmlns:p14="http://schemas.microsoft.com/office/powerpoint/2010/main" val="30956698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F988558-9856-7E52-DD5F-27E220601E9E}"/>
              </a:ext>
            </a:extLst>
          </p:cNvPr>
          <p:cNvSpPr>
            <a:spLocks noGrp="1"/>
          </p:cNvSpPr>
          <p:nvPr>
            <p:ph type="title"/>
          </p:nvPr>
        </p:nvSpPr>
        <p:spPr/>
        <p:txBody>
          <a:bodyPr/>
          <a:lstStyle/>
          <a:p>
            <a:r>
              <a:rPr lang="en-US"/>
              <a:t>AirCurtain Burners</a:t>
            </a:r>
          </a:p>
        </p:txBody>
      </p:sp>
      <p:pic>
        <p:nvPicPr>
          <p:cNvPr id="7" name="Online Media 6" title="ArborWorks LLC x AirBurners">
            <a:hlinkClick r:id="" action="ppaction://media"/>
            <a:extLst>
              <a:ext uri="{FF2B5EF4-FFF2-40B4-BE49-F238E27FC236}">
                <a16:creationId xmlns:a16="http://schemas.microsoft.com/office/drawing/2014/main" id="{372C69BC-F4B6-D22F-CF4D-3E40B8D0FC9C}"/>
              </a:ext>
            </a:extLst>
          </p:cNvPr>
          <p:cNvPicPr>
            <a:picLocks noGrp="1" noRot="1" noChangeAspect="1"/>
          </p:cNvPicPr>
          <p:nvPr>
            <p:ph idx="1"/>
            <a:videoFile r:link="rId1"/>
          </p:nvPr>
        </p:nvPicPr>
        <p:blipFill>
          <a:blip r:embed="rId4"/>
          <a:stretch>
            <a:fillRect/>
          </a:stretch>
        </p:blipFill>
        <p:spPr>
          <a:xfrm>
            <a:off x="2549525" y="2163763"/>
            <a:ext cx="7102475" cy="4013200"/>
          </a:xfrm>
          <a:prstGeom prst="rect">
            <a:avLst/>
          </a:prstGeom>
        </p:spPr>
      </p:pic>
    </p:spTree>
    <p:extLst>
      <p:ext uri="{BB962C8B-B14F-4D97-AF65-F5344CB8AC3E}">
        <p14:creationId xmlns:p14="http://schemas.microsoft.com/office/powerpoint/2010/main" val="2807449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D459D-0BDD-5438-9FBC-6B2AFCC4CEE5}"/>
              </a:ext>
            </a:extLst>
          </p:cNvPr>
          <p:cNvSpPr>
            <a:spLocks noGrp="1"/>
          </p:cNvSpPr>
          <p:nvPr>
            <p:ph type="title"/>
          </p:nvPr>
        </p:nvSpPr>
        <p:spPr>
          <a:xfrm>
            <a:off x="838200" y="1157473"/>
            <a:ext cx="10515600" cy="879669"/>
          </a:xfrm>
        </p:spPr>
        <p:txBody>
          <a:bodyPr anchor="ctr">
            <a:normAutofit/>
          </a:bodyPr>
          <a:lstStyle/>
          <a:p>
            <a:r>
              <a:rPr lang="en-US" sz="3400"/>
              <a:t>Silvertip Pipeline Response – Hayfield Staging Area</a:t>
            </a:r>
          </a:p>
        </p:txBody>
      </p:sp>
      <p:pic>
        <p:nvPicPr>
          <p:cNvPr id="7" name="Content Placeholder 6">
            <a:extLst>
              <a:ext uri="{FF2B5EF4-FFF2-40B4-BE49-F238E27FC236}">
                <a16:creationId xmlns:a16="http://schemas.microsoft.com/office/drawing/2014/main" id="{1C8BC35D-59DC-184A-10FB-AE69752287F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r="857" b="-3"/>
          <a:stretch/>
        </p:blipFill>
        <p:spPr>
          <a:xfrm>
            <a:off x="838200" y="2257063"/>
            <a:ext cx="5181600" cy="3919900"/>
          </a:xfrm>
          <a:noFill/>
        </p:spPr>
      </p:pic>
      <p:sp>
        <p:nvSpPr>
          <p:cNvPr id="14" name="Content Placeholder 3">
            <a:extLst>
              <a:ext uri="{FF2B5EF4-FFF2-40B4-BE49-F238E27FC236}">
                <a16:creationId xmlns:a16="http://schemas.microsoft.com/office/drawing/2014/main" id="{9C2C5D75-76C4-D567-39AF-06316465A985}"/>
              </a:ext>
            </a:extLst>
          </p:cNvPr>
          <p:cNvSpPr>
            <a:spLocks noGrp="1"/>
          </p:cNvSpPr>
          <p:nvPr>
            <p:ph sz="half" idx="2"/>
          </p:nvPr>
        </p:nvSpPr>
        <p:spPr>
          <a:xfrm>
            <a:off x="6172200" y="2257063"/>
            <a:ext cx="5181600" cy="3919900"/>
          </a:xfrm>
        </p:spPr>
        <p:txBody>
          <a:bodyPr/>
          <a:lstStyle/>
          <a:p>
            <a:r>
              <a:rPr lang="en-US"/>
              <a:t>Responsible party identified available land near the spill source site</a:t>
            </a:r>
          </a:p>
          <a:p>
            <a:r>
              <a:rPr lang="en-US"/>
              <a:t>Mowed and collected the hay and leased the land for use as staging</a:t>
            </a:r>
          </a:p>
          <a:p>
            <a:r>
              <a:rPr lang="en-US"/>
              <a:t>“Quiet” side of the river, away from Billings and easily secured </a:t>
            </a:r>
          </a:p>
        </p:txBody>
      </p:sp>
    </p:spTree>
    <p:extLst>
      <p:ext uri="{BB962C8B-B14F-4D97-AF65-F5344CB8AC3E}">
        <p14:creationId xmlns:p14="http://schemas.microsoft.com/office/powerpoint/2010/main" val="40588759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BF45A-457E-2FE6-CB38-757FC6441D8B}"/>
              </a:ext>
            </a:extLst>
          </p:cNvPr>
          <p:cNvSpPr>
            <a:spLocks noGrp="1"/>
          </p:cNvSpPr>
          <p:nvPr>
            <p:ph type="title"/>
          </p:nvPr>
        </p:nvSpPr>
        <p:spPr/>
        <p:txBody>
          <a:bodyPr/>
          <a:lstStyle/>
          <a:p>
            <a:r>
              <a:rPr lang="en-US"/>
              <a:t>Transferring Incident Management</a:t>
            </a:r>
          </a:p>
        </p:txBody>
      </p:sp>
      <p:sp>
        <p:nvSpPr>
          <p:cNvPr id="4" name="Content Placeholder 3">
            <a:extLst>
              <a:ext uri="{FF2B5EF4-FFF2-40B4-BE49-F238E27FC236}">
                <a16:creationId xmlns:a16="http://schemas.microsoft.com/office/drawing/2014/main" id="{8B310D73-E84A-9329-CBB3-3B198733E07A}"/>
              </a:ext>
            </a:extLst>
          </p:cNvPr>
          <p:cNvSpPr>
            <a:spLocks noGrp="1"/>
          </p:cNvSpPr>
          <p:nvPr>
            <p:ph sz="half" idx="1"/>
          </p:nvPr>
        </p:nvSpPr>
        <p:spPr/>
        <p:txBody>
          <a:bodyPr>
            <a:normAutofit lnSpcReduction="10000"/>
          </a:bodyPr>
          <a:lstStyle/>
          <a:p>
            <a:r>
              <a:rPr lang="en-US"/>
              <a:t>Integrating State and EPA in a command post</a:t>
            </a:r>
          </a:p>
          <a:p>
            <a:r>
              <a:rPr lang="en-US"/>
              <a:t>Coordination on messaging and incident objectives</a:t>
            </a:r>
          </a:p>
          <a:p>
            <a:r>
              <a:rPr lang="en-US"/>
              <a:t>Contract support for incident management, planning section, or claims</a:t>
            </a:r>
          </a:p>
          <a:p>
            <a:r>
              <a:rPr lang="en-US"/>
              <a:t>Sustainability and rotations without losing continuity</a:t>
            </a:r>
          </a:p>
        </p:txBody>
      </p:sp>
      <p:pic>
        <p:nvPicPr>
          <p:cNvPr id="3" name="Content Placeholder 2">
            <a:extLst>
              <a:ext uri="{FF2B5EF4-FFF2-40B4-BE49-F238E27FC236}">
                <a16:creationId xmlns:a16="http://schemas.microsoft.com/office/drawing/2014/main" id="{5660850F-440F-C6DB-1760-3CAA64BBECE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2963011"/>
            <a:ext cx="5181600" cy="2508365"/>
          </a:xfrm>
        </p:spPr>
      </p:pic>
    </p:spTree>
    <p:extLst>
      <p:ext uri="{BB962C8B-B14F-4D97-AF65-F5344CB8AC3E}">
        <p14:creationId xmlns:p14="http://schemas.microsoft.com/office/powerpoint/2010/main" val="4028572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B89AC-00E7-3C7F-B413-D34EC3AFF1C5}"/>
              </a:ext>
            </a:extLst>
          </p:cNvPr>
          <p:cNvSpPr>
            <a:spLocks noGrp="1"/>
          </p:cNvSpPr>
          <p:nvPr>
            <p:ph type="title"/>
          </p:nvPr>
        </p:nvSpPr>
        <p:spPr>
          <a:xfrm>
            <a:off x="838200" y="1147641"/>
            <a:ext cx="10515600" cy="876543"/>
          </a:xfrm>
        </p:spPr>
        <p:txBody>
          <a:bodyPr>
            <a:normAutofit fontScale="90000"/>
          </a:bodyPr>
          <a:lstStyle/>
          <a:p>
            <a:r>
              <a:rPr lang="en-US"/>
              <a:t>Direct cleanup activities until properly relieved of this responsibility</a:t>
            </a:r>
          </a:p>
        </p:txBody>
      </p:sp>
      <p:sp>
        <p:nvSpPr>
          <p:cNvPr id="3" name="Content Placeholder 2">
            <a:extLst>
              <a:ext uri="{FF2B5EF4-FFF2-40B4-BE49-F238E27FC236}">
                <a16:creationId xmlns:a16="http://schemas.microsoft.com/office/drawing/2014/main" id="{0095453B-46E4-8C16-0455-4AA7832471E0}"/>
              </a:ext>
            </a:extLst>
          </p:cNvPr>
          <p:cNvSpPr>
            <a:spLocks noGrp="1"/>
          </p:cNvSpPr>
          <p:nvPr>
            <p:ph idx="1"/>
          </p:nvPr>
        </p:nvSpPr>
        <p:spPr>
          <a:xfrm>
            <a:off x="838200" y="2294467"/>
            <a:ext cx="10525148" cy="3882495"/>
          </a:xfrm>
        </p:spPr>
        <p:txBody>
          <a:bodyPr vert="horz" lIns="91440" tIns="45720" rIns="91440" bIns="45720" rtlCol="0" anchor="t">
            <a:normAutofit/>
          </a:bodyPr>
          <a:lstStyle/>
          <a:p>
            <a:r>
              <a:rPr lang="en-US" sz="2500">
                <a:ea typeface="+mn-lt"/>
                <a:cs typeface="+mn-lt"/>
              </a:rPr>
              <a:t>EPA Typically NOFI - Notice of Federal Interest – EPA is interested in what is going on and will be part of UC.</a:t>
            </a:r>
            <a:endParaRPr lang="en-US"/>
          </a:p>
          <a:p>
            <a:r>
              <a:rPr lang="en-US" sz="2500">
                <a:ea typeface="+mn-lt"/>
                <a:cs typeface="+mn-lt"/>
              </a:rPr>
              <a:t>Clean Water Act - 311 order</a:t>
            </a:r>
          </a:p>
          <a:p>
            <a:r>
              <a:rPr lang="en-US" sz="2500">
                <a:ea typeface="+mn-lt"/>
                <a:cs typeface="+mn-lt"/>
              </a:rPr>
              <a:t>NOFA - Notice of Federal Assumption – EPA is taking over the response. Its better and much cheaper for you to spend your money vs me spending your money for you.</a:t>
            </a:r>
          </a:p>
          <a:p>
            <a:pPr marL="0" indent="0">
              <a:buNone/>
            </a:pPr>
            <a:endParaRPr lang="en-US" sz="2500">
              <a:ea typeface="+mn-lt"/>
              <a:cs typeface="+mn-lt"/>
            </a:endParaRPr>
          </a:p>
          <a:p>
            <a:pPr marL="0" indent="0">
              <a:buNone/>
            </a:pPr>
            <a:endParaRPr lang="en-US" sz="2500">
              <a:ea typeface="+mn-lt"/>
              <a:cs typeface="+mn-lt"/>
            </a:endParaRPr>
          </a:p>
        </p:txBody>
      </p:sp>
      <p:sp>
        <p:nvSpPr>
          <p:cNvPr id="5" name="TextBox 4">
            <a:extLst>
              <a:ext uri="{FF2B5EF4-FFF2-40B4-BE49-F238E27FC236}">
                <a16:creationId xmlns:a16="http://schemas.microsoft.com/office/drawing/2014/main" id="{6F55CBD7-FBCA-E7A2-DD5F-1BCDFA99F69B}"/>
              </a:ext>
            </a:extLst>
          </p:cNvPr>
          <p:cNvSpPr txBox="1"/>
          <p:nvPr/>
        </p:nvSpPr>
        <p:spPr>
          <a:xfrm>
            <a:off x="6813645" y="163641"/>
            <a:ext cx="6121020" cy="369332"/>
          </a:xfrm>
          <a:prstGeom prst="rect">
            <a:avLst/>
          </a:prstGeom>
          <a:noFill/>
        </p:spPr>
        <p:txBody>
          <a:bodyPr wrap="square">
            <a:spAutoFit/>
          </a:bodyPr>
          <a:lstStyle/>
          <a:p>
            <a:r>
              <a:rPr lang="en-US"/>
              <a:t>Primary QI or Incident Commander</a:t>
            </a:r>
          </a:p>
        </p:txBody>
      </p:sp>
    </p:spTree>
    <p:extLst>
      <p:ext uri="{BB962C8B-B14F-4D97-AF65-F5344CB8AC3E}">
        <p14:creationId xmlns:p14="http://schemas.microsoft.com/office/powerpoint/2010/main" val="19799448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239B8-A204-5452-B3C0-2801B7677E0F}"/>
              </a:ext>
            </a:extLst>
          </p:cNvPr>
          <p:cNvSpPr>
            <a:spLocks noGrp="1"/>
          </p:cNvSpPr>
          <p:nvPr>
            <p:ph type="title"/>
          </p:nvPr>
        </p:nvSpPr>
        <p:spPr>
          <a:xfrm>
            <a:off x="838200" y="1114303"/>
            <a:ext cx="10515600" cy="876543"/>
          </a:xfrm>
        </p:spPr>
        <p:txBody>
          <a:bodyPr anchor="ctr">
            <a:normAutofit/>
          </a:bodyPr>
          <a:lstStyle/>
          <a:p>
            <a:r>
              <a:rPr lang="en-US" sz="3400"/>
              <a:t>Open Discussion: Removal and Remediation Actions</a:t>
            </a:r>
          </a:p>
        </p:txBody>
      </p:sp>
      <p:graphicFrame>
        <p:nvGraphicFramePr>
          <p:cNvPr id="5" name="Content Placeholder 2">
            <a:extLst>
              <a:ext uri="{FF2B5EF4-FFF2-40B4-BE49-F238E27FC236}">
                <a16:creationId xmlns:a16="http://schemas.microsoft.com/office/drawing/2014/main" id="{7B7D3971-4BBE-CF8F-9465-85D8BCD68FC4}"/>
              </a:ext>
            </a:extLst>
          </p:cNvPr>
          <p:cNvGraphicFramePr>
            <a:graphicFrameLocks noGrp="1"/>
          </p:cNvGraphicFramePr>
          <p:nvPr>
            <p:ph idx="1"/>
            <p:extLst>
              <p:ext uri="{D42A27DB-BD31-4B8C-83A1-F6EECF244321}">
                <p14:modId xmlns:p14="http://schemas.microsoft.com/office/powerpoint/2010/main" val="496191078"/>
              </p:ext>
            </p:extLst>
          </p:nvPr>
        </p:nvGraphicFramePr>
        <p:xfrm>
          <a:off x="838200" y="2163641"/>
          <a:ext cx="10525148" cy="4013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15053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239B8-A204-5452-B3C0-2801B7677E0F}"/>
              </a:ext>
            </a:extLst>
          </p:cNvPr>
          <p:cNvSpPr>
            <a:spLocks noGrp="1"/>
          </p:cNvSpPr>
          <p:nvPr>
            <p:ph type="title"/>
          </p:nvPr>
        </p:nvSpPr>
        <p:spPr>
          <a:xfrm>
            <a:off x="838200" y="1114303"/>
            <a:ext cx="10515600" cy="876543"/>
          </a:xfrm>
        </p:spPr>
        <p:txBody>
          <a:bodyPr anchor="ctr">
            <a:normAutofit/>
          </a:bodyPr>
          <a:lstStyle/>
          <a:p>
            <a:r>
              <a:rPr lang="en-US" sz="3400"/>
              <a:t>Open Discussion: Removal and Remediation Actions</a:t>
            </a:r>
          </a:p>
        </p:txBody>
      </p:sp>
      <p:graphicFrame>
        <p:nvGraphicFramePr>
          <p:cNvPr id="5" name="Content Placeholder 2">
            <a:extLst>
              <a:ext uri="{FF2B5EF4-FFF2-40B4-BE49-F238E27FC236}">
                <a16:creationId xmlns:a16="http://schemas.microsoft.com/office/drawing/2014/main" id="{7B7D3971-4BBE-CF8F-9465-85D8BCD68FC4}"/>
              </a:ext>
            </a:extLst>
          </p:cNvPr>
          <p:cNvGraphicFramePr>
            <a:graphicFrameLocks noGrp="1"/>
          </p:cNvGraphicFramePr>
          <p:nvPr>
            <p:ph idx="1"/>
            <p:extLst>
              <p:ext uri="{D42A27DB-BD31-4B8C-83A1-F6EECF244321}">
                <p14:modId xmlns:p14="http://schemas.microsoft.com/office/powerpoint/2010/main" val="496191078"/>
              </p:ext>
            </p:extLst>
          </p:nvPr>
        </p:nvGraphicFramePr>
        <p:xfrm>
          <a:off x="838200" y="2163641"/>
          <a:ext cx="10525148" cy="4013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84339528"/>
      </p:ext>
    </p:extLst>
  </p:cSld>
  <p:clrMapOvr>
    <a:masterClrMapping/>
  </p:clrMapOvr>
</p:sld>
</file>

<file path=ppt/theme/theme1.xml><?xml version="1.0" encoding="utf-8"?>
<a:theme xmlns:a="http://schemas.openxmlformats.org/drawingml/2006/main" name="Theme1">
  <a:themeElements>
    <a:clrScheme name="Custom 102">
      <a:dk1>
        <a:sysClr val="windowText" lastClr="000000"/>
      </a:dk1>
      <a:lt1>
        <a:sysClr val="window" lastClr="FFFFFF"/>
      </a:lt1>
      <a:dk2>
        <a:srgbClr val="44546A"/>
      </a:dk2>
      <a:lt2>
        <a:srgbClr val="E7E6E6"/>
      </a:lt2>
      <a:accent1>
        <a:srgbClr val="02308C"/>
      </a:accent1>
      <a:accent2>
        <a:srgbClr val="C6C6CD"/>
      </a:accent2>
      <a:accent3>
        <a:srgbClr val="5B953F"/>
      </a:accent3>
      <a:accent4>
        <a:srgbClr val="E79419"/>
      </a:accent4>
      <a:accent5>
        <a:srgbClr val="DA0000"/>
      </a:accent5>
      <a:accent6>
        <a:srgbClr val="052F4B"/>
      </a:accent6>
      <a:hlink>
        <a:srgbClr val="1681B6"/>
      </a:hlink>
      <a:folHlink>
        <a:srgbClr val="78121C"/>
      </a:folHlink>
    </a:clrScheme>
    <a:fontScheme name="Segoe">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DE089E0C-26DE-44AB-BFD0-DA07940E297D}" vid="{5A301B3A-F629-4256-9F0B-6F29283A05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526F86E6E159244A88572E2A6A97392" ma:contentTypeVersion="18" ma:contentTypeDescription="Create a new document." ma:contentTypeScope="" ma:versionID="9a7003c4672b7a7c6ed7a4f83c065e57">
  <xsd:schema xmlns:xsd="http://www.w3.org/2001/XMLSchema" xmlns:xs="http://www.w3.org/2001/XMLSchema" xmlns:p="http://schemas.microsoft.com/office/2006/metadata/properties" xmlns:ns1="http://schemas.microsoft.com/sharepoint/v3" xmlns:ns2="4ffa91fb-a0ff-4ac5-b2db-65c790d184a4" xmlns:ns3="http://schemas.microsoft.com/sharepoint.v3" xmlns:ns4="http://schemas.microsoft.com/sharepoint/v3/fields" xmlns:ns5="2c46ada2-abf1-4c21-9248-8ab506751611" xmlns:ns6="6330e1d9-7f32-4f1b-9ad0-5498e12c7baa" targetNamespace="http://schemas.microsoft.com/office/2006/metadata/properties" ma:root="true" ma:fieldsID="cbfb27811d7ba7d45928500848f49019" ns1:_="" ns2:_="" ns3:_="" ns4:_="" ns5:_="" ns6:_="">
    <xsd:import namespace="http://schemas.microsoft.com/sharepoint/v3"/>
    <xsd:import namespace="4ffa91fb-a0ff-4ac5-b2db-65c790d184a4"/>
    <xsd:import namespace="http://schemas.microsoft.com/sharepoint.v3"/>
    <xsd:import namespace="http://schemas.microsoft.com/sharepoint/v3/fields"/>
    <xsd:import namespace="2c46ada2-abf1-4c21-9248-8ab506751611"/>
    <xsd:import namespace="6330e1d9-7f32-4f1b-9ad0-5498e12c7baa"/>
    <xsd:element name="properties">
      <xsd:complexType>
        <xsd:sequence>
          <xsd:element name="documentManagement">
            <xsd:complexType>
              <xsd:all>
                <xsd:element ref="ns2:Document_x0020_Creation_x0020_Date" minOccurs="0"/>
                <xsd:element ref="ns2:Creator" minOccurs="0"/>
                <xsd:element ref="ns2:EPA_x0020_Office" minOccurs="0"/>
                <xsd:element ref="ns2:Record" minOccurs="0"/>
                <xsd:element ref="ns3:CategoryDescription" minOccurs="0"/>
                <xsd:element ref="ns2:Identifier" minOccurs="0"/>
                <xsd:element ref="ns2:EPA_x0020_Contributor" minOccurs="0"/>
                <xsd:element ref="ns2:External_x0020_Contributor" minOccurs="0"/>
                <xsd:element ref="ns4:_Coverage" minOccurs="0"/>
                <xsd:element ref="ns2:EPA_x0020_Related_x0020_Documents" minOccurs="0"/>
                <xsd:element ref="ns4:_Source" minOccurs="0"/>
                <xsd:element ref="ns2:Rights" minOccurs="0"/>
                <xsd:element ref="ns1:Language" minOccurs="0"/>
                <xsd:element ref="ns2:j747ac98061d40f0aa7bd47e1db5675d" minOccurs="0"/>
                <xsd:element ref="ns2:TaxKeywordTaxHTField" minOccurs="0"/>
                <xsd:element ref="ns2:TaxCatchAllLabel" minOccurs="0"/>
                <xsd:element ref="ns2:TaxCatchAll" minOccurs="0"/>
                <xsd:element ref="ns5:MediaServiceMetadata" minOccurs="0"/>
                <xsd:element ref="ns5:MediaServiceFastMetadata" minOccurs="0"/>
                <xsd:element ref="ns5:MediaServiceDateTaken" minOccurs="0"/>
                <xsd:element ref="ns5:MediaServiceAutoTags" minOccurs="0"/>
                <xsd:element ref="ns5:MediaServiceGenerationTime" minOccurs="0"/>
                <xsd:element ref="ns5:MediaServiceEventHashCode" minOccurs="0"/>
                <xsd:element ref="ns5:MediaServiceOCR" minOccurs="0"/>
                <xsd:element ref="ns5:MediaServiceLocation" minOccurs="0"/>
                <xsd:element ref="ns5:lcf76f155ced4ddcb4097134ff3c332f" minOccurs="0"/>
                <xsd:element ref="ns6:SharedWithUsers" minOccurs="0"/>
                <xsd:element ref="ns6:SharedWithDetails" minOccurs="0"/>
                <xsd:element ref="ns5:MediaLengthInSeconds" minOccurs="0"/>
                <xsd:element ref="ns5:MediaServiceObjectDetectorVersions" minOccurs="0"/>
                <xsd:element ref="ns5:MediaServiceSearchProperties" minOccurs="0"/>
                <xsd:element ref="ns5: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17" nillable="true" ma:displayName="Language" ma:default="English" ma:description="Select the document language from the drop down." ma:format="Dropdown" ma:internalName="Language" ma:readOnly="false">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element>
  </xsd:schema>
  <xsd:schema xmlns:xsd="http://www.w3.org/2001/XMLSchema" xmlns:xs="http://www.w3.org/2001/XMLSchema" xmlns:dms="http://schemas.microsoft.com/office/2006/documentManagement/types" xmlns:pc="http://schemas.microsoft.com/office/infopath/2007/PartnerControls" targetNamespace="4ffa91fb-a0ff-4ac5-b2db-65c790d184a4" elementFormDefault="qualified">
    <xsd:import namespace="http://schemas.microsoft.com/office/2006/documentManagement/types"/>
    <xsd:import namespace="http://schemas.microsoft.com/office/infopath/2007/PartnerControls"/>
    <xsd:element name="Document_x0020_Creation_x0020_Date" ma:index="2" nillable="true" ma:displayName="Document Date" ma:default="[today]" ma:description="Enter the date this document was last modified. The upload date has been entered by default." ma:format="DateOnly" ma:internalName="Document_x0020_Creation_x0020_Date" ma:readOnly="false">
      <xsd:simpleType>
        <xsd:restriction base="dms:DateTime"/>
      </xsd:simpleType>
    </xsd:element>
    <xsd:element name="Creator" ma:index="3" nillable="true" ma:displayName="Creator" ma:description="Enter the person primarily responsible for the document. The name of the person uploading the document has been entered by default." ma:list="UserInfo" ma:SharePointGroup="0" ma:internalName="Crea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PA_x0020_Office" ma:index="4" nillable="true" ma:displayName="EPA Office" ma:description="Enter the EPA organization primarily responsible for the document. The office of the person uploading the document has been entered by default." ma:internalName="EPA_x0020_Office" ma:readOnly="false">
      <xsd:simpleType>
        <xsd:restriction base="dms:Text">
          <xsd:maxLength value="255"/>
        </xsd:restriction>
      </xsd:simpleType>
    </xsd:element>
    <xsd:element name="Record" ma:index="5" nillable="true" ma:displayName="Record" ma:default="Shared" ma:description="For documents that provide evidence of EPA decisions and actions, select &quot;Shared&quot; (open access) or &quot;Private&quot; (restricted access)." ma:format="Dropdown" ma:internalName="Record">
      <xsd:simpleType>
        <xsd:restriction base="dms:Choice">
          <xsd:enumeration value="None"/>
          <xsd:enumeration value="Shared"/>
          <xsd:enumeration value="Private"/>
        </xsd:restriction>
      </xsd:simpleType>
    </xsd:element>
    <xsd:element name="Identifier" ma:index="9" nillable="true" ma:displayName="Identifier" ma:description="Enter all EPA identification numbers applicable to this document, one on each line." ma:internalName="Identifier" ma:readOnly="false">
      <xsd:simpleType>
        <xsd:restriction base="dms:Note">
          <xsd:maxLength value="255"/>
        </xsd:restriction>
      </xsd:simpleType>
    </xsd:element>
    <xsd:element name="EPA_x0020_Contributor" ma:index="11" nillable="true" ma:displayName="EPA Contributor" ma:description="Enter an EPA person who contributed to the creation of the document but is not the primary author." ma:list="UserInfo" ma:SharePointGroup="0" ma:internalName="EPA_x0020_Contribu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xternal_x0020_Contributor" ma:index="12" nillable="true" ma:displayName="External Contributor" ma:description="Enter a non-EPA person who contributed to the creation of the document but is not the primary author." ma:internalName="External_x0020_Contributor" ma:readOnly="false">
      <xsd:simpleType>
        <xsd:restriction base="dms:Note">
          <xsd:maxLength value="255"/>
        </xsd:restriction>
      </xsd:simpleType>
    </xsd:element>
    <xsd:element name="EPA_x0020_Related_x0020_Documents" ma:index="14" nillable="true" ma:displayName="Other Related Documents" ma:description="Enter any related document." ma:internalName="EPA_x0020_Related_x0020_Documents" ma:readOnly="false">
      <xsd:simpleType>
        <xsd:restriction base="dms:Note">
          <xsd:maxLength value="255"/>
        </xsd:restriction>
      </xsd:simpleType>
    </xsd:element>
    <xsd:element name="Rights" ma:index="16" nillable="true" ma:displayName="Rights" ma:description="Enter information about intellectual property rights held over the document (e.g. copyright, patent, trademark)." ma:internalName="Rights" ma:readOnly="false">
      <xsd:simpleType>
        <xsd:restriction base="dms:Note">
          <xsd:maxLength value="255"/>
        </xsd:restriction>
      </xsd:simpleType>
    </xsd:element>
    <xsd:element name="j747ac98061d40f0aa7bd47e1db5675d" ma:index="19" nillable="true" ma:taxonomy="true" ma:internalName="j747ac98061d40f0aa7bd47e1db5675d" ma:taxonomyFieldName="Document_x0020_Type" ma:displayName="Document Type" ma:readOnly="false" ma:default="" ma:fieldId="{3747ac98-061d-40f0-aa7b-d47e1db5675d}" ma:sspId="29f62856-1543-49d4-a736-4569d363f533" ma:termSetId="e06cd6a9-a175-4da0-81cb-8dba7aa394ab" ma:anchorId="00000000-0000-0000-0000-000000000000" ma:open="false" ma:isKeyword="false">
      <xsd:complexType>
        <xsd:sequence>
          <xsd:element ref="pc:Terms" minOccurs="0" maxOccurs="1"/>
        </xsd:sequence>
      </xsd:complexType>
    </xsd:element>
    <xsd:element name="TaxKeywordTaxHTField" ma:index="21" nillable="true" ma:taxonomy="true" ma:internalName="TaxKeywordTaxHTField" ma:taxonomyFieldName="TaxKeyword" ma:displayName="Enterprise Keywords" ma:readOnly="false" ma:fieldId="{23f27201-bee3-471e-b2e7-b64fd8b7ca38}" ma:taxonomyMulti="true" ma:sspId="29f62856-1543-49d4-a736-4569d363f533" ma:termSetId="00000000-0000-0000-0000-000000000000" ma:anchorId="00000000-0000-0000-0000-000000000000" ma:open="true" ma:isKeyword="true">
      <xsd:complexType>
        <xsd:sequence>
          <xsd:element ref="pc:Terms" minOccurs="0" maxOccurs="1"/>
        </xsd:sequence>
      </xsd:complexType>
    </xsd:element>
    <xsd:element name="TaxCatchAllLabel" ma:index="23" nillable="true" ma:displayName="Taxonomy Catch All Column1" ma:hidden="true" ma:list="{0d568fbf-7c57-4b28-ad03-4b50a08f0e89}" ma:internalName="TaxCatchAllLabel" ma:readOnly="true" ma:showField="CatchAllDataLabel" ma:web="6330e1d9-7f32-4f1b-9ad0-5498e12c7baa">
      <xsd:complexType>
        <xsd:complexContent>
          <xsd:extension base="dms:MultiChoiceLookup">
            <xsd:sequence>
              <xsd:element name="Value" type="dms:Lookup" maxOccurs="unbounded" minOccurs="0" nillable="true"/>
            </xsd:sequence>
          </xsd:extension>
        </xsd:complexContent>
      </xsd:complexType>
    </xsd:element>
    <xsd:element name="TaxCatchAll" ma:index="24" nillable="true" ma:displayName="Taxonomy Catch All Column" ma:hidden="true" ma:list="{0d568fbf-7c57-4b28-ad03-4b50a08f0e89}" ma:internalName="TaxCatchAll" ma:showField="CatchAllData" ma:web="6330e1d9-7f32-4f1b-9ad0-5498e12c7ba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ategoryDescription" ma:index="6" nillable="true" ma:displayName="Description" ma:description="Enter a brief description." ma:internalName="CategoryDescription"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Coverage" ma:index="13" nillable="true" ma:displayName="Coverage" ma:description="Enter the geographic location, jurisdiction, or time period for which the document is relevant." ma:internalName="_Coverage" ma:readOnly="false">
      <xsd:simpleType>
        <xsd:restriction base="dms:Text">
          <xsd:maxLength value="255"/>
        </xsd:restriction>
      </xsd:simpleType>
    </xsd:element>
    <xsd:element name="_Source" ma:index="15" nillable="true" ma:displayName="Source" ma:description="Enter a source from which the document is derived." ma:internalName="_Source"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c46ada2-abf1-4c21-9248-8ab506751611" elementFormDefault="qualified">
    <xsd:import namespace="http://schemas.microsoft.com/office/2006/documentManagement/types"/>
    <xsd:import namespace="http://schemas.microsoft.com/office/infopath/2007/PartnerControls"/>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DateTaken" ma:index="30" nillable="true" ma:displayName="MediaServiceDateTaken" ma:hidden="true" ma:internalName="MediaServiceDateTaken" ma:readOnly="true">
      <xsd:simpleType>
        <xsd:restriction base="dms:Text"/>
      </xsd:simpleType>
    </xsd:element>
    <xsd:element name="MediaServiceAutoTags" ma:index="31" nillable="true" ma:displayName="Tags" ma:internalName="MediaServiceAutoTags" ma:readOnly="true">
      <xsd:simpleType>
        <xsd:restriction base="dms:Text"/>
      </xsd:simpleType>
    </xsd:element>
    <xsd:element name="MediaServiceGenerationTime" ma:index="32" nillable="true" ma:displayName="MediaServiceGenerationTime" ma:hidden="true" ma:internalName="MediaServiceGenerationTime" ma:readOnly="true">
      <xsd:simpleType>
        <xsd:restriction base="dms:Text"/>
      </xsd:simpleType>
    </xsd:element>
    <xsd:element name="MediaServiceEventHashCode" ma:index="33" nillable="true" ma:displayName="MediaServiceEventHashCode" ma:hidden="true" ma:internalName="MediaServiceEventHashCode"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Location" ma:index="35" nillable="true" ma:displayName="Location" ma:indexed="true" ma:internalName="MediaServiceLocation" ma:readOnly="true">
      <xsd:simpleType>
        <xsd:restriction base="dms:Text"/>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29f62856-1543-49d4-a736-4569d363f533" ma:termSetId="09814cd3-568e-fe90-9814-8d621ff8fb84" ma:anchorId="fba54fb3-c3e1-fe81-a776-ca4b69148c4d" ma:open="true" ma:isKeyword="false">
      <xsd:complexType>
        <xsd:sequence>
          <xsd:element ref="pc:Terms" minOccurs="0" maxOccurs="1"/>
        </xsd:sequence>
      </xsd:complexType>
    </xsd:element>
    <xsd:element name="MediaLengthInSeconds" ma:index="40" nillable="true" ma:displayName="MediaLengthInSeconds" ma:hidden="true" ma:internalName="MediaLengthInSeconds" ma:readOnly="true">
      <xsd:simpleType>
        <xsd:restriction base="dms:Unknown"/>
      </xsd:simpleType>
    </xsd:element>
    <xsd:element name="MediaServiceObjectDetectorVersions" ma:index="41" nillable="true" ma:displayName="MediaServiceObjectDetectorVersions" ma:hidden="true" ma:indexed="true" ma:internalName="MediaServiceObjectDetectorVersions" ma:readOnly="true">
      <xsd:simpleType>
        <xsd:restriction base="dms:Text"/>
      </xsd:simpleType>
    </xsd:element>
    <xsd:element name="MediaServiceSearchProperties" ma:index="42" nillable="true" ma:displayName="MediaServiceSearchProperties" ma:hidden="true" ma:internalName="MediaServiceSearchProperties" ma:readOnly="true">
      <xsd:simpleType>
        <xsd:restriction base="dms:Note"/>
      </xsd:simpleType>
    </xsd:element>
    <xsd:element name="MediaServiceBillingMetadata" ma:index="4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330e1d9-7f32-4f1b-9ad0-5498e12c7baa" elementFormDefault="qualified">
    <xsd:import namespace="http://schemas.microsoft.com/office/2006/documentManagement/types"/>
    <xsd:import namespace="http://schemas.microsoft.com/office/infopath/2007/PartnerControls"/>
    <xsd:element name="SharedWithUsers" ma:index="3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5"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haredContentType xmlns="Microsoft.SharePoint.Taxonomy.ContentTypeSync" SourceId="29f62856-1543-49d4-a736-4569d363f533" ContentTypeId="0x0101" PreviousValue="false"/>
</file>

<file path=customXml/item3.xml><?xml version="1.0" encoding="utf-8"?>
<p:properties xmlns:p="http://schemas.microsoft.com/office/2006/metadata/properties" xmlns:xsi="http://www.w3.org/2001/XMLSchema-instance" xmlns:pc="http://schemas.microsoft.com/office/infopath/2007/PartnerControls">
  <documentManagement>
    <_Source xmlns="http://schemas.microsoft.com/sharepoint/v3/fields" xsi:nil="true"/>
    <Language xmlns="http://schemas.microsoft.com/sharepoint/v3">English</Language>
    <j747ac98061d40f0aa7bd47e1db5675d xmlns="4ffa91fb-a0ff-4ac5-b2db-65c790d184a4">
      <Terms xmlns="http://schemas.microsoft.com/office/infopath/2007/PartnerControls"/>
    </j747ac98061d40f0aa7bd47e1db5675d>
    <External_x0020_Contributor xmlns="4ffa91fb-a0ff-4ac5-b2db-65c790d184a4" xsi:nil="true"/>
    <TaxKeywordTaxHTField xmlns="4ffa91fb-a0ff-4ac5-b2db-65c790d184a4">
      <Terms xmlns="http://schemas.microsoft.com/office/infopath/2007/PartnerControls"/>
    </TaxKeywordTaxHTField>
    <Record xmlns="4ffa91fb-a0ff-4ac5-b2db-65c790d184a4">Shared</Record>
    <Rights xmlns="4ffa91fb-a0ff-4ac5-b2db-65c790d184a4" xsi:nil="true"/>
    <Document_x0020_Creation_x0020_Date xmlns="4ffa91fb-a0ff-4ac5-b2db-65c790d184a4">2025-03-25T18:59:47+00:00</Document_x0020_Creation_x0020_Date>
    <EPA_x0020_Office xmlns="4ffa91fb-a0ff-4ac5-b2db-65c790d184a4" xsi:nil="true"/>
    <CategoryDescription xmlns="http://schemas.microsoft.com/sharepoint.v3" xsi:nil="true"/>
    <Identifier xmlns="4ffa91fb-a0ff-4ac5-b2db-65c790d184a4" xsi:nil="true"/>
    <_Coverage xmlns="http://schemas.microsoft.com/sharepoint/v3/fields" xsi:nil="true"/>
    <Creator xmlns="4ffa91fb-a0ff-4ac5-b2db-65c790d184a4">
      <UserInfo>
        <DisplayName/>
        <AccountId xsi:nil="true"/>
        <AccountType/>
      </UserInfo>
    </Creator>
    <EPA_x0020_Related_x0020_Documents xmlns="4ffa91fb-a0ff-4ac5-b2db-65c790d184a4" xsi:nil="true"/>
    <lcf76f155ced4ddcb4097134ff3c332f xmlns="2c46ada2-abf1-4c21-9248-8ab506751611">
      <Terms xmlns="http://schemas.microsoft.com/office/infopath/2007/PartnerControls"/>
    </lcf76f155ced4ddcb4097134ff3c332f>
    <EPA_x0020_Contributor xmlns="4ffa91fb-a0ff-4ac5-b2db-65c790d184a4">
      <UserInfo>
        <DisplayName/>
        <AccountId xsi:nil="true"/>
        <AccountType/>
      </UserInfo>
    </EPA_x0020_Contributor>
    <TaxCatchAll xmlns="4ffa91fb-a0ff-4ac5-b2db-65c790d184a4" xsi:nil="true"/>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7DCE07F-688B-48ED-AEAC-BBD32B73AF7D}">
  <ds:schemaRefs>
    <ds:schemaRef ds:uri="2c46ada2-abf1-4c21-9248-8ab506751611"/>
    <ds:schemaRef ds:uri="4ffa91fb-a0ff-4ac5-b2db-65c790d184a4"/>
    <ds:schemaRef ds:uri="6330e1d9-7f32-4f1b-9ad0-5498e12c7ba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microsoft.com/sharepoint/v3"/>
    <ds:schemaRef ds:uri="http://schemas.microsoft.com/sharepoint/v3/fields"/>
    <ds:schemaRef ds:uri="http://schemas.openxmlformats.org/package/2006/metadata/core-properties"/>
    <ds:schemaRef ds:uri="http://www.w3.org/2000/xmlns/"/>
    <ds:schemaRef ds:uri="http://www.w3.org/2001/XMLSchema"/>
  </ds:schemaRefs>
</ds:datastoreItem>
</file>

<file path=customXml/itemProps2.xml><?xml version="1.0" encoding="utf-8"?>
<ds:datastoreItem xmlns:ds="http://schemas.openxmlformats.org/officeDocument/2006/customXml" ds:itemID="{3AAEBF99-6A62-4010-87C2-C724BA0E612A}">
  <ds:schemaRefs>
    <ds:schemaRef ds:uri="Microsoft.SharePoint.Taxonomy.ContentTypeSync"/>
  </ds:schemaRefs>
</ds:datastoreItem>
</file>

<file path=customXml/itemProps3.xml><?xml version="1.0" encoding="utf-8"?>
<ds:datastoreItem xmlns:ds="http://schemas.openxmlformats.org/officeDocument/2006/customXml" ds:itemID="{34F022E2-DEBD-4ACF-9288-63A136AB6B51}">
  <ds:schemaRefs>
    <ds:schemaRef ds:uri="4ffa91fb-a0ff-4ac5-b2db-65c790d184a4"/>
    <ds:schemaRef ds:uri="http://schemas.microsoft.com/office/infopath/2007/PartnerControls"/>
    <ds:schemaRef ds:uri="http://purl.org/dc/elements/1.1/"/>
    <ds:schemaRef ds:uri="http://schemas.microsoft.com/office/2006/documentManagement/types"/>
    <ds:schemaRef ds:uri="2c46ada2-abf1-4c21-9248-8ab506751611"/>
    <ds:schemaRef ds:uri="http://purl.org/dc/dcmitype/"/>
    <ds:schemaRef ds:uri="http://schemas.microsoft.com/sharepoint/v3"/>
    <ds:schemaRef ds:uri="http://www.w3.org/XML/1998/namespace"/>
    <ds:schemaRef ds:uri="http://schemas.openxmlformats.org/package/2006/metadata/core-properties"/>
    <ds:schemaRef ds:uri="http://purl.org/dc/terms/"/>
    <ds:schemaRef ds:uri="http://schemas.microsoft.com/sharepoint/v3/fields"/>
    <ds:schemaRef ds:uri="6330e1d9-7f32-4f1b-9ad0-5498e12c7baa"/>
    <ds:schemaRef ds:uri="http://schemas.microsoft.com/sharepoint.v3"/>
    <ds:schemaRef ds:uri="http://schemas.microsoft.com/office/2006/metadata/properties"/>
  </ds:schemaRefs>
</ds:datastoreItem>
</file>

<file path=customXml/itemProps4.xml><?xml version="1.0" encoding="utf-8"?>
<ds:datastoreItem xmlns:ds="http://schemas.openxmlformats.org/officeDocument/2006/customXml" ds:itemID="{28CAC12E-D158-4B5A-BF15-6183A7051F9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3480</Words>
  <Application>Microsoft Office PowerPoint</Application>
  <PresentationFormat>Widescreen</PresentationFormat>
  <Paragraphs>352</Paragraphs>
  <Slides>44</Slides>
  <Notes>20</Notes>
  <HiddenSlides>6</HiddenSlides>
  <MMClips>4</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Aptos</vt:lpstr>
      <vt:lpstr>Arial</vt:lpstr>
      <vt:lpstr>Arial Narrow</vt:lpstr>
      <vt:lpstr>Calibri</vt:lpstr>
      <vt:lpstr>Courier New</vt:lpstr>
      <vt:lpstr>Segoe UI</vt:lpstr>
      <vt:lpstr>Segoe UI Semibold</vt:lpstr>
      <vt:lpstr>Wingdings</vt:lpstr>
      <vt:lpstr>Theme1</vt:lpstr>
      <vt:lpstr>Oil Spill Response Deep Dive and Case Studies</vt:lpstr>
      <vt:lpstr>Module Objectives</vt:lpstr>
      <vt:lpstr>QI Duties and Responsibilities  </vt:lpstr>
      <vt:lpstr>Oil Spill Response Phases</vt:lpstr>
      <vt:lpstr>Oil Spill Response Phases</vt:lpstr>
      <vt:lpstr>Notifications, Initial Response Actions, and Source Control </vt:lpstr>
      <vt:lpstr>Apple Valley Spill – Fog of the Initial Response </vt:lpstr>
      <vt:lpstr>Open Discussion for Primary QI or Incident Commander: Notifications</vt:lpstr>
      <vt:lpstr>Open Discussion for Primary QI or Incident Commander: Notifications</vt:lpstr>
      <vt:lpstr>Incident Command</vt:lpstr>
      <vt:lpstr>Notify and provide necessary information to the appropriate Federal, State, and local authorities.</vt:lpstr>
      <vt:lpstr>Common Notification Issues</vt:lpstr>
      <vt:lpstr>Assessments and Source Control</vt:lpstr>
      <vt:lpstr>Field Reconnaissance and Assessments</vt:lpstr>
      <vt:lpstr>Source Control</vt:lpstr>
      <vt:lpstr>Open Discussion for alternate QI or Operations Lead: Source Control and Assessments</vt:lpstr>
      <vt:lpstr>Open Discussion for alternate QI or Operations Lead: Source Control and Assessments</vt:lpstr>
      <vt:lpstr>Summary: Initial Steps for the QIs during Response</vt:lpstr>
      <vt:lpstr>Containment and Recovery Actions</vt:lpstr>
      <vt:lpstr>Case Study: Red Butte Creek Pipeline Spill </vt:lpstr>
      <vt:lpstr>Open Discussion for Primary and Alternate QIs: Prompt Removal Actions</vt:lpstr>
      <vt:lpstr>Open Discussion for Primary and Alternate QIs: Prompt Removal Actions</vt:lpstr>
      <vt:lpstr>Coordinate rescue and response actions as previously arranged with all response personnel</vt:lpstr>
      <vt:lpstr>Scalability</vt:lpstr>
      <vt:lpstr>Use authority to immediately access company funding to initiate cleanup activities;</vt:lpstr>
      <vt:lpstr>Containment Boom Deployment</vt:lpstr>
      <vt:lpstr>PowerPoint Presentation</vt:lpstr>
      <vt:lpstr>PowerPoint Presentation</vt:lpstr>
      <vt:lpstr>PowerPoint Presentation</vt:lpstr>
      <vt:lpstr>Containment Boom Alternatives</vt:lpstr>
      <vt:lpstr>Photos of DDD</vt:lpstr>
      <vt:lpstr>PowerPoint Presentation</vt:lpstr>
      <vt:lpstr>Is the Oil the brown stuff?</vt:lpstr>
      <vt:lpstr>Open Discussion: Containment and Recovery Actions</vt:lpstr>
      <vt:lpstr>Open Discussion: Containment and Recovery Actions</vt:lpstr>
      <vt:lpstr>Removal and Remediation Actions</vt:lpstr>
      <vt:lpstr>Case Study: Silvertip Pipeline Spill </vt:lpstr>
      <vt:lpstr>Oil Spill Response Waste Management</vt:lpstr>
      <vt:lpstr>AirCurtain Burners</vt:lpstr>
      <vt:lpstr>Silvertip Pipeline Response – Hayfield Staging Area</vt:lpstr>
      <vt:lpstr>Transferring Incident Management</vt:lpstr>
      <vt:lpstr>Direct cleanup activities until properly relieved of this responsibility</vt:lpstr>
      <vt:lpstr>Open Discussion: Removal and Remediation Actions</vt:lpstr>
      <vt:lpstr>Open Discussion: Removal and Remediation Actions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Oil Spill Response Deep Dive and Case Studies</dc:title>
  <dc:creator>Sandusky, Eric</dc:creator>
  <cp:lastModifiedBy>Merritt, Steven</cp:lastModifiedBy>
  <cp:revision>4</cp:revision>
  <dcterms:created xsi:type="dcterms:W3CDTF">2025-03-25T17:47:35Z</dcterms:created>
  <dcterms:modified xsi:type="dcterms:W3CDTF">2026-03-12T18:05:32Z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0x0101002526F86E6E159244A88572E2A6A97392</vt:lpwstr>
  </property>
  <property fmtid="{D5CDD505-2E9C-101B-9397-08002B2CF9AE}" pid="3" name="Document_x0020_Type">
    <vt:lpwstr/>
  </property>
  <property fmtid="{D5CDD505-2E9C-101B-9397-08002B2CF9AE}" pid="4" name="Document Type">
    <vt:lpwstr/>
  </property>
  <property fmtid="{D5CDD505-2E9C-101B-9397-08002B2CF9AE}" pid="5" name="EPA_x0020_Subject">
    <vt:lpwstr/>
  </property>
  <property fmtid="{D5CDD505-2E9C-101B-9397-08002B2CF9AE}" pid="6" name="e3f09c3df709400db2417a7161762d62">
    <vt:lpwstr/>
  </property>
  <property fmtid="{D5CDD505-2E9C-101B-9397-08002B2CF9AE}" pid="7" name="TaxKeyword">
    <vt:lpwstr/>
  </property>
  <property fmtid="{D5CDD505-2E9C-101B-9397-08002B2CF9AE}" pid="8" name="MediaServiceImageTags">
    <vt:lpwstr/>
  </property>
  <property fmtid="{D5CDD505-2E9C-101B-9397-08002B2CF9AE}" pid="9" name="EPA Subject">
    <vt:lpwstr/>
  </property>
</Properties>
</file>