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 id="2147483672" r:id="rId6"/>
  </p:sldMasterIdLst>
  <p:notesMasterIdLst>
    <p:notesMasterId r:id="rId15"/>
  </p:notesMasterIdLst>
  <p:sldIdLst>
    <p:sldId id="1182" r:id="rId7"/>
    <p:sldId id="826" r:id="rId8"/>
    <p:sldId id="825" r:id="rId9"/>
    <p:sldId id="837" r:id="rId10"/>
    <p:sldId id="841" r:id="rId11"/>
    <p:sldId id="842" r:id="rId12"/>
    <p:sldId id="846" r:id="rId13"/>
    <p:sldId id="84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C17FF34-7D5A-1D07-A14B-8A7572E53036}" name="Merritt, Steven" initials="MS" userId="S::merritt.steven@epa.gov::295bf797-08a9-483a-90fa-c1369f70f8ad" providerId="AD"/>
  <p188:author id="{49A0B4A8-88CD-216D-1CBE-126BC583F6B3}" name="Horak, Jerica" initials="JH" userId="S::JERICA.HORAK@tetratech.com::ee7d0c65-64e6-4c31-bc46-4a5fafc61e16" providerId="AD"/>
  <p188:author id="{693ADAFD-CA63-11BE-5C22-03C56AE94E11}" name="Swackhammer, J-Troy" initials="SJT" userId="S::Swackhammer.J-Troy@epa.gov::be47e3fc-862d-488d-a8c5-aa69746f4f0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8/10/relationships/authors" Target="author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5" Type="http://schemas.openxmlformats.org/officeDocument/2006/relationships/slideMaster" Target="slideMasters/slideMaster1.xml"/><Relationship Id="rId15" Type="http://schemas.openxmlformats.org/officeDocument/2006/relationships/notesMaster" Target="notesMasters/notesMaster1.xml"/><Relationship Id="rId10" Type="http://schemas.openxmlformats.org/officeDocument/2006/relationships/slide" Target="slides/slide4.xml"/><Relationship Id="rId19"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ritt, Steven" userId="S::merritt.steven@epa.gov::295bf797-08a9-483a-90fa-c1369f70f8ad" providerId="AD" clId="Web-{383C61DB-2752-24C9-4E25-47E419F54238}"/>
    <pc:docChg chg="addSld modSld">
      <pc:chgData name="Merritt, Steven" userId="S::merritt.steven@epa.gov::295bf797-08a9-483a-90fa-c1369f70f8ad" providerId="AD" clId="Web-{383C61DB-2752-24C9-4E25-47E419F54238}" dt="2024-02-26T19:50:45.569" v="207" actId="20577"/>
      <pc:docMkLst>
        <pc:docMk/>
      </pc:docMkLst>
      <pc:sldChg chg="modSp">
        <pc:chgData name="Merritt, Steven" userId="S::merritt.steven@epa.gov::295bf797-08a9-483a-90fa-c1369f70f8ad" providerId="AD" clId="Web-{383C61DB-2752-24C9-4E25-47E419F54238}" dt="2024-02-26T19:15:47.776" v="152" actId="20577"/>
        <pc:sldMkLst>
          <pc:docMk/>
          <pc:sldMk cId="917845264" sldId="826"/>
        </pc:sldMkLst>
      </pc:sldChg>
      <pc:sldChg chg="modSp">
        <pc:chgData name="Merritt, Steven" userId="S::merritt.steven@epa.gov::295bf797-08a9-483a-90fa-c1369f70f8ad" providerId="AD" clId="Web-{383C61DB-2752-24C9-4E25-47E419F54238}" dt="2024-02-26T19:26:12.768" v="180" actId="20577"/>
        <pc:sldMkLst>
          <pc:docMk/>
          <pc:sldMk cId="3679587036" sldId="837"/>
        </pc:sldMkLst>
      </pc:sldChg>
      <pc:sldChg chg="modSp">
        <pc:chgData name="Merritt, Steven" userId="S::merritt.steven@epa.gov::295bf797-08a9-483a-90fa-c1369f70f8ad" providerId="AD" clId="Web-{383C61DB-2752-24C9-4E25-47E419F54238}" dt="2024-02-26T18:42:53.772" v="1" actId="20577"/>
        <pc:sldMkLst>
          <pc:docMk/>
          <pc:sldMk cId="3705452140" sldId="838"/>
        </pc:sldMkLst>
      </pc:sldChg>
      <pc:sldChg chg="modSp">
        <pc:chgData name="Merritt, Steven" userId="S::merritt.steven@epa.gov::295bf797-08a9-483a-90fa-c1369f70f8ad" providerId="AD" clId="Web-{383C61DB-2752-24C9-4E25-47E419F54238}" dt="2024-02-26T19:13:54.259" v="141" actId="20577"/>
        <pc:sldMkLst>
          <pc:docMk/>
          <pc:sldMk cId="2578370055" sldId="839"/>
        </pc:sldMkLst>
      </pc:sldChg>
      <pc:sldChg chg="modSp">
        <pc:chgData name="Merritt, Steven" userId="S::merritt.steven@epa.gov::295bf797-08a9-483a-90fa-c1369f70f8ad" providerId="AD" clId="Web-{383C61DB-2752-24C9-4E25-47E419F54238}" dt="2024-02-26T19:15:30.900" v="147" actId="20577"/>
        <pc:sldMkLst>
          <pc:docMk/>
          <pc:sldMk cId="2549599337" sldId="840"/>
        </pc:sldMkLst>
      </pc:sldChg>
      <pc:sldChg chg="modSp new">
        <pc:chgData name="Merritt, Steven" userId="S::merritt.steven@epa.gov::295bf797-08a9-483a-90fa-c1369f70f8ad" providerId="AD" clId="Web-{383C61DB-2752-24C9-4E25-47E419F54238}" dt="2024-02-26T19:50:45.569" v="207" actId="20577"/>
        <pc:sldMkLst>
          <pc:docMk/>
          <pc:sldMk cId="4263162180" sldId="841"/>
        </pc:sldMkLst>
      </pc:sldChg>
    </pc:docChg>
  </pc:docChgLst>
  <pc:docChgLst>
    <pc:chgData name="Porter, Michael" userId="8ea7b176-c706-4e4a-880c-75494822ed8a" providerId="ADAL" clId="{84064742-8D6A-42D2-AAAE-42349BC80D64}"/>
    <pc:docChg chg="undo custSel delSld modSld">
      <pc:chgData name="Porter, Michael" userId="8ea7b176-c706-4e4a-880c-75494822ed8a" providerId="ADAL" clId="{84064742-8D6A-42D2-AAAE-42349BC80D64}" dt="2025-12-04T17:40:41.300" v="6" actId="47"/>
      <pc:docMkLst>
        <pc:docMk/>
      </pc:docMkLst>
      <pc:sldChg chg="addSp delSp modSp del mod modClrScheme chgLayout">
        <pc:chgData name="Porter, Michael" userId="8ea7b176-c706-4e4a-880c-75494822ed8a" providerId="ADAL" clId="{84064742-8D6A-42D2-AAAE-42349BC80D64}" dt="2025-12-04T17:40:41.300" v="6" actId="47"/>
        <pc:sldMkLst>
          <pc:docMk/>
          <pc:sldMk cId="666775004" sldId="835"/>
        </pc:sldMkLst>
        <pc:spChg chg="mod ord">
          <ac:chgData name="Porter, Michael" userId="8ea7b176-c706-4e4a-880c-75494822ed8a" providerId="ADAL" clId="{84064742-8D6A-42D2-AAAE-42349BC80D64}" dt="2025-12-04T17:40:34.268" v="3" actId="21"/>
          <ac:spMkLst>
            <pc:docMk/>
            <pc:sldMk cId="666775004" sldId="835"/>
            <ac:spMk id="2" creationId="{8F5F8CC5-D1FA-88F5-CD86-7D6FCADC1D0E}"/>
          </ac:spMkLst>
        </pc:spChg>
        <pc:spChg chg="add del mod ord">
          <ac:chgData name="Porter, Michael" userId="8ea7b176-c706-4e4a-880c-75494822ed8a" providerId="ADAL" clId="{84064742-8D6A-42D2-AAAE-42349BC80D64}" dt="2025-12-04T17:39:53.001" v="1" actId="700"/>
          <ac:spMkLst>
            <pc:docMk/>
            <pc:sldMk cId="666775004" sldId="835"/>
            <ac:spMk id="3" creationId="{370BE924-91B3-0F0F-4561-661C1FF5531D}"/>
          </ac:spMkLst>
        </pc:spChg>
      </pc:sldChg>
      <pc:sldChg chg="modSp mod">
        <pc:chgData name="Porter, Michael" userId="8ea7b176-c706-4e4a-880c-75494822ed8a" providerId="ADAL" clId="{84064742-8D6A-42D2-AAAE-42349BC80D64}" dt="2025-12-04T17:40:38.736" v="5" actId="27636"/>
        <pc:sldMkLst>
          <pc:docMk/>
          <pc:sldMk cId="1147267787" sldId="1182"/>
        </pc:sldMkLst>
        <pc:spChg chg="mod">
          <ac:chgData name="Porter, Michael" userId="8ea7b176-c706-4e4a-880c-75494822ed8a" providerId="ADAL" clId="{84064742-8D6A-42D2-AAAE-42349BC80D64}" dt="2025-12-04T17:40:28.576" v="2" actId="20577"/>
          <ac:spMkLst>
            <pc:docMk/>
            <pc:sldMk cId="1147267787" sldId="1182"/>
            <ac:spMk id="3" creationId="{36CB07C9-8CC8-FF69-0CF2-3DEF75A142CC}"/>
          </ac:spMkLst>
        </pc:spChg>
        <pc:spChg chg="mod">
          <ac:chgData name="Porter, Michael" userId="8ea7b176-c706-4e4a-880c-75494822ed8a" providerId="ADAL" clId="{84064742-8D6A-42D2-AAAE-42349BC80D64}" dt="2025-12-04T17:40:38.736" v="5" actId="27636"/>
          <ac:spMkLst>
            <pc:docMk/>
            <pc:sldMk cId="1147267787" sldId="1182"/>
            <ac:spMk id="4" creationId="{8F5F8CC5-D1FA-88F5-CD86-7D6FCADC1D0E}"/>
          </ac:spMkLst>
        </pc:spChg>
      </pc:sldChg>
    </pc:docChg>
  </pc:docChgLst>
  <pc:docChgLst>
    <pc:chgData name="Merritt, Steven" userId="295bf797-08a9-483a-90fa-c1369f70f8ad" providerId="ADAL" clId="{5B0DF30D-C537-4F62-B8BF-74CF66C10EFF}"/>
    <pc:docChg chg="undo custSel modSld sldOrd">
      <pc:chgData name="Merritt, Steven" userId="295bf797-08a9-483a-90fa-c1369f70f8ad" providerId="ADAL" clId="{5B0DF30D-C537-4F62-B8BF-74CF66C10EFF}" dt="2024-10-08T14:24:31.162" v="5" actId="27309"/>
      <pc:docMkLst>
        <pc:docMk/>
      </pc:docMkLst>
      <pc:sldChg chg="addSp delSp modSp mod ord">
        <pc:chgData name="Merritt, Steven" userId="295bf797-08a9-483a-90fa-c1369f70f8ad" providerId="ADAL" clId="{5B0DF30D-C537-4F62-B8BF-74CF66C10EFF}" dt="2024-10-08T14:24:31.162" v="5" actId="27309"/>
        <pc:sldMkLst>
          <pc:docMk/>
          <pc:sldMk cId="2549599337" sldId="840"/>
        </pc:sldMkLst>
      </pc:sldChg>
    </pc:docChg>
  </pc:docChgLst>
  <pc:docChgLst>
    <pc:chgData name="Merritt, Steven" userId="S::merritt.steven@epa.gov::295bf797-08a9-483a-90fa-c1369f70f8ad" providerId="AD" clId="Web-{916A1912-4014-80C3-1ED1-936DD780582D}"/>
    <pc:docChg chg="addSld modSld">
      <pc:chgData name="Merritt, Steven" userId="S::merritt.steven@epa.gov::295bf797-08a9-483a-90fa-c1369f70f8ad" providerId="AD" clId="Web-{916A1912-4014-80C3-1ED1-936DD780582D}" dt="2024-02-27T21:03:53.666" v="58" actId="20577"/>
      <pc:docMkLst>
        <pc:docMk/>
      </pc:docMkLst>
      <pc:sldChg chg="addSp modSp new mod modClrScheme chgLayout">
        <pc:chgData name="Merritt, Steven" userId="S::merritt.steven@epa.gov::295bf797-08a9-483a-90fa-c1369f70f8ad" providerId="AD" clId="Web-{916A1912-4014-80C3-1ED1-936DD780582D}" dt="2024-02-27T21:03:53.666" v="58" actId="20577"/>
        <pc:sldMkLst>
          <pc:docMk/>
          <pc:sldMk cId="1062305690" sldId="843"/>
        </pc:sldMkLst>
      </pc:sldChg>
    </pc:docChg>
  </pc:docChgLst>
  <pc:docChgLst>
    <pc:chgData name="Porter, Michael" userId="S::porter.michael@epa.gov::8ea7b176-c706-4e4a-880c-75494822ed8a" providerId="AD" clId="Web-{03CED1C6-7F2A-42A6-A1D6-EC165610F8F7}"/>
    <pc:docChg chg="delSld modSld">
      <pc:chgData name="Porter, Michael" userId="S::porter.michael@epa.gov::8ea7b176-c706-4e4a-880c-75494822ed8a" providerId="AD" clId="Web-{03CED1C6-7F2A-42A6-A1D6-EC165610F8F7}" dt="2024-01-30T00:21:34.721" v="4" actId="20577"/>
      <pc:docMkLst>
        <pc:docMk/>
      </pc:docMkLst>
      <pc:sldChg chg="del">
        <pc:chgData name="Porter, Michael" userId="S::porter.michael@epa.gov::8ea7b176-c706-4e4a-880c-75494822ed8a" providerId="AD" clId="Web-{03CED1C6-7F2A-42A6-A1D6-EC165610F8F7}" dt="2024-01-30T00:21:01.127" v="0"/>
        <pc:sldMkLst>
          <pc:docMk/>
          <pc:sldMk cId="2486443525" sldId="805"/>
        </pc:sldMkLst>
      </pc:sldChg>
      <pc:sldChg chg="modSp">
        <pc:chgData name="Porter, Michael" userId="S::porter.michael@epa.gov::8ea7b176-c706-4e4a-880c-75494822ed8a" providerId="AD" clId="Web-{03CED1C6-7F2A-42A6-A1D6-EC165610F8F7}" dt="2024-01-30T00:21:34.721" v="4" actId="20577"/>
        <pc:sldMkLst>
          <pc:docMk/>
          <pc:sldMk cId="3679587036" sldId="837"/>
        </pc:sldMkLst>
      </pc:sldChg>
    </pc:docChg>
  </pc:docChgLst>
  <pc:docChgLst>
    <pc:chgData name="Swackhammer, J-Troy" userId="be47e3fc-862d-488d-a8c5-aa69746f4f0c" providerId="ADAL" clId="{1900D027-60B1-4246-AAD6-316786664A55}"/>
    <pc:docChg chg="modSld">
      <pc:chgData name="Swackhammer, J-Troy" userId="be47e3fc-862d-488d-a8c5-aa69746f4f0c" providerId="ADAL" clId="{1900D027-60B1-4246-AAD6-316786664A55}" dt="2024-02-22T19:56:46.934" v="111" actId="20577"/>
      <pc:docMkLst>
        <pc:docMk/>
      </pc:docMkLst>
      <pc:sldChg chg="modSp mod addCm modCm">
        <pc:chgData name="Swackhammer, J-Troy" userId="be47e3fc-862d-488d-a8c5-aa69746f4f0c" providerId="ADAL" clId="{1900D027-60B1-4246-AAD6-316786664A55}" dt="2024-02-22T19:56:46.934" v="111" actId="20577"/>
        <pc:sldMkLst>
          <pc:docMk/>
          <pc:sldMk cId="429733416" sldId="825"/>
        </pc:sldMkLst>
        <pc:extLst>
          <p:ext xmlns:p="http://schemas.openxmlformats.org/presentationml/2006/main" uri="{D6D511B9-2390-475A-947B-AFAB55BFBCF1}">
            <pc226:cmChg xmlns:pc226="http://schemas.microsoft.com/office/powerpoint/2022/06/main/command" chg="add mod">
              <pc226:chgData name="Swackhammer, J-Troy" userId="be47e3fc-862d-488d-a8c5-aa69746f4f0c" providerId="ADAL" clId="{1900D027-60B1-4246-AAD6-316786664A55}" dt="2024-02-22T15:20:25.836" v="87" actId="2056"/>
              <pc2:cmMkLst xmlns:pc2="http://schemas.microsoft.com/office/powerpoint/2019/9/main/command">
                <pc:docMk/>
                <pc:sldMk cId="429733416" sldId="825"/>
                <pc2:cmMk id="{3D8BFCF4-B5EE-426C-8316-B2245F1F07C0}"/>
              </pc2:cmMkLst>
            </pc226:cmChg>
          </p:ext>
        </pc:extLst>
      </pc:sldChg>
      <pc:sldChg chg="modSp mod addCm">
        <pc:chgData name="Swackhammer, J-Troy" userId="be47e3fc-862d-488d-a8c5-aa69746f4f0c" providerId="ADAL" clId="{1900D027-60B1-4246-AAD6-316786664A55}" dt="2024-02-22T19:56:13.929" v="95"/>
        <pc:sldMkLst>
          <pc:docMk/>
          <pc:sldMk cId="917845264" sldId="826"/>
        </pc:sldMkLst>
        <pc:extLst>
          <p:ext xmlns:p="http://schemas.openxmlformats.org/presentationml/2006/main" uri="{D6D511B9-2390-475A-947B-AFAB55BFBCF1}">
            <pc226:cmChg xmlns:pc226="http://schemas.microsoft.com/office/powerpoint/2022/06/main/command" chg="add">
              <pc226:chgData name="Swackhammer, J-Troy" userId="be47e3fc-862d-488d-a8c5-aa69746f4f0c" providerId="ADAL" clId="{1900D027-60B1-4246-AAD6-316786664A55}" dt="2024-02-22T19:56:13.929" v="95"/>
              <pc2:cmMkLst xmlns:pc2="http://schemas.microsoft.com/office/powerpoint/2019/9/main/command">
                <pc:docMk/>
                <pc:sldMk cId="917845264" sldId="826"/>
                <pc2:cmMk id="{EC878F0B-19DB-44B0-88B2-B7341D176CEB}"/>
              </pc2:cmMkLst>
            </pc226:cmChg>
          </p:ext>
        </pc:extLst>
      </pc:sldChg>
      <pc:sldChg chg="addCm modCm">
        <pc:chgData name="Swackhammer, J-Troy" userId="be47e3fc-862d-488d-a8c5-aa69746f4f0c" providerId="ADAL" clId="{1900D027-60B1-4246-AAD6-316786664A55}" dt="2024-02-22T19:10:19.395" v="89" actId="2056"/>
        <pc:sldMkLst>
          <pc:docMk/>
          <pc:sldMk cId="3679587036" sldId="837"/>
        </pc:sldMkLst>
        <pc:extLst>
          <p:ext xmlns:p="http://schemas.openxmlformats.org/presentationml/2006/main" uri="{D6D511B9-2390-475A-947B-AFAB55BFBCF1}">
            <pc226:cmChg xmlns:pc226="http://schemas.microsoft.com/office/powerpoint/2022/06/main/command" chg="add mod">
              <pc226:chgData name="Swackhammer, J-Troy" userId="be47e3fc-862d-488d-a8c5-aa69746f4f0c" providerId="ADAL" clId="{1900D027-60B1-4246-AAD6-316786664A55}" dt="2024-02-22T19:10:19.395" v="89" actId="2056"/>
              <pc2:cmMkLst xmlns:pc2="http://schemas.microsoft.com/office/powerpoint/2019/9/main/command">
                <pc:docMk/>
                <pc:sldMk cId="3679587036" sldId="837"/>
                <pc2:cmMk id="{8953FF00-0A47-4B0E-9812-BFAFB3F2AE11}"/>
              </pc2:cmMkLst>
            </pc226:cmChg>
          </p:ext>
        </pc:extLst>
      </pc:sldChg>
      <pc:sldChg chg="modSp mod addCm modCm">
        <pc:chgData name="Swackhammer, J-Troy" userId="be47e3fc-862d-488d-a8c5-aa69746f4f0c" providerId="ADAL" clId="{1900D027-60B1-4246-AAD6-316786664A55}" dt="2024-02-22T15:18:13.475" v="6" actId="2056"/>
        <pc:sldMkLst>
          <pc:docMk/>
          <pc:sldMk cId="3705452140" sldId="838"/>
        </pc:sldMkLst>
        <pc:extLst>
          <p:ext xmlns:p="http://schemas.openxmlformats.org/presentationml/2006/main" uri="{D6D511B9-2390-475A-947B-AFAB55BFBCF1}">
            <pc226:cmChg xmlns:pc226="http://schemas.microsoft.com/office/powerpoint/2022/06/main/command" chg="add mod">
              <pc226:chgData name="Swackhammer, J-Troy" userId="be47e3fc-862d-488d-a8c5-aa69746f4f0c" providerId="ADAL" clId="{1900D027-60B1-4246-AAD6-316786664A55}" dt="2024-02-22T15:18:13.475" v="6" actId="2056"/>
              <pc2:cmMkLst xmlns:pc2="http://schemas.microsoft.com/office/powerpoint/2019/9/main/command">
                <pc:docMk/>
                <pc:sldMk cId="3705452140" sldId="838"/>
                <pc2:cmMk id="{B2D27D40-3CEE-4C85-AEF6-85494367F66E}"/>
              </pc2:cmMkLst>
            </pc226:cmChg>
          </p:ext>
        </pc:extLst>
      </pc:sldChg>
      <pc:sldChg chg="modSp mod addCm modCm">
        <pc:chgData name="Swackhammer, J-Troy" userId="be47e3fc-862d-488d-a8c5-aa69746f4f0c" providerId="ADAL" clId="{1900D027-60B1-4246-AAD6-316786664A55}" dt="2024-02-22T15:19:02.021" v="61"/>
        <pc:sldMkLst>
          <pc:docMk/>
          <pc:sldMk cId="2549599337" sldId="840"/>
        </pc:sldMkLst>
        <pc:extLst>
          <p:ext xmlns:p="http://schemas.openxmlformats.org/presentationml/2006/main" uri="{D6D511B9-2390-475A-947B-AFAB55BFBCF1}">
            <pc226:cmChg xmlns:pc226="http://schemas.microsoft.com/office/powerpoint/2022/06/main/command" chg="add mod">
              <pc226:chgData name="Swackhammer, J-Troy" userId="be47e3fc-862d-488d-a8c5-aa69746f4f0c" providerId="ADAL" clId="{1900D027-60B1-4246-AAD6-316786664A55}" dt="2024-02-22T15:19:02.021" v="61"/>
              <pc2:cmMkLst xmlns:pc2="http://schemas.microsoft.com/office/powerpoint/2019/9/main/command">
                <pc:docMk/>
                <pc:sldMk cId="2549599337" sldId="840"/>
                <pc2:cmMk id="{3F146B34-9CF2-43DB-A52E-77F35345FB5C}"/>
              </pc2:cmMkLst>
            </pc226:cmChg>
          </p:ext>
        </pc:extLst>
      </pc:sldChg>
    </pc:docChg>
  </pc:docChgLst>
  <pc:docChgLst>
    <pc:chgData name="Merritt, Steven" userId="S::merritt.steven@epa.gov::295bf797-08a9-483a-90fa-c1369f70f8ad" providerId="AD" clId="Web-{15734741-138E-4273-9405-637FC814D920}"/>
    <pc:docChg chg="modSld">
      <pc:chgData name="Merritt, Steven" userId="S::merritt.steven@epa.gov::295bf797-08a9-483a-90fa-c1369f70f8ad" providerId="AD" clId="Web-{15734741-138E-4273-9405-637FC814D920}" dt="2024-02-28T20:33:20.854" v="9" actId="14100"/>
      <pc:docMkLst>
        <pc:docMk/>
      </pc:docMkLst>
      <pc:sldChg chg="modSp">
        <pc:chgData name="Merritt, Steven" userId="S::merritt.steven@epa.gov::295bf797-08a9-483a-90fa-c1369f70f8ad" providerId="AD" clId="Web-{15734741-138E-4273-9405-637FC814D920}" dt="2024-02-28T20:33:20.854" v="9" actId="14100"/>
        <pc:sldMkLst>
          <pc:docMk/>
          <pc:sldMk cId="1062305690" sldId="843"/>
        </pc:sldMkLst>
      </pc:sldChg>
    </pc:docChg>
  </pc:docChgLst>
  <pc:docChgLst>
    <pc:chgData name="Merritt, Steven" userId="S::merritt.steven@epa.gov::295bf797-08a9-483a-90fa-c1369f70f8ad" providerId="AD" clId="Web-{64162D1F-9FA7-4847-A8C1-4E7E1286CDF0}"/>
    <pc:docChg chg="mod addSld modSld">
      <pc:chgData name="Merritt, Steven" userId="S::merritt.steven@epa.gov::295bf797-08a9-483a-90fa-c1369f70f8ad" providerId="AD" clId="Web-{64162D1F-9FA7-4847-A8C1-4E7E1286CDF0}" dt="2024-08-09T17:57:53.130" v="47"/>
      <pc:docMkLst>
        <pc:docMk/>
      </pc:docMkLst>
      <pc:sldChg chg="modSp">
        <pc:chgData name="Merritt, Steven" userId="S::merritt.steven@epa.gov::295bf797-08a9-483a-90fa-c1369f70f8ad" providerId="AD" clId="Web-{64162D1F-9FA7-4847-A8C1-4E7E1286CDF0}" dt="2024-08-09T17:49:03.205" v="19" actId="20577"/>
        <pc:sldMkLst>
          <pc:docMk/>
          <pc:sldMk cId="666775004" sldId="835"/>
        </pc:sldMkLst>
      </pc:sldChg>
      <pc:sldChg chg="modSp">
        <pc:chgData name="Merritt, Steven" userId="S::merritt.steven@epa.gov::295bf797-08a9-483a-90fa-c1369f70f8ad" providerId="AD" clId="Web-{64162D1F-9FA7-4847-A8C1-4E7E1286CDF0}" dt="2024-08-09T17:53:59.363" v="24" actId="20577"/>
        <pc:sldMkLst>
          <pc:docMk/>
          <pc:sldMk cId="3679587036" sldId="837"/>
        </pc:sldMkLst>
      </pc:sldChg>
      <pc:sldChg chg="mod modShow">
        <pc:chgData name="Merritt, Steven" userId="S::merritt.steven@epa.gov::295bf797-08a9-483a-90fa-c1369f70f8ad" providerId="AD" clId="Web-{64162D1F-9FA7-4847-A8C1-4E7E1286CDF0}" dt="2024-08-09T17:49:23.955" v="20"/>
        <pc:sldMkLst>
          <pc:docMk/>
          <pc:sldMk cId="3705452140" sldId="838"/>
        </pc:sldMkLst>
      </pc:sldChg>
      <pc:sldChg chg="mod modShow">
        <pc:chgData name="Merritt, Steven" userId="S::merritt.steven@epa.gov::295bf797-08a9-483a-90fa-c1369f70f8ad" providerId="AD" clId="Web-{64162D1F-9FA7-4847-A8C1-4E7E1286CDF0}" dt="2024-08-09T17:49:29.627" v="21"/>
        <pc:sldMkLst>
          <pc:docMk/>
          <pc:sldMk cId="2578370055" sldId="839"/>
        </pc:sldMkLst>
      </pc:sldChg>
      <pc:sldChg chg="mod modShow">
        <pc:chgData name="Merritt, Steven" userId="S::merritt.steven@epa.gov::295bf797-08a9-483a-90fa-c1369f70f8ad" providerId="AD" clId="Web-{64162D1F-9FA7-4847-A8C1-4E7E1286CDF0}" dt="2024-08-09T17:48:32.595" v="0"/>
        <pc:sldMkLst>
          <pc:docMk/>
          <pc:sldMk cId="2549599337" sldId="840"/>
        </pc:sldMkLst>
      </pc:sldChg>
      <pc:sldChg chg="modSp">
        <pc:chgData name="Merritt, Steven" userId="S::merritt.steven@epa.gov::295bf797-08a9-483a-90fa-c1369f70f8ad" providerId="AD" clId="Web-{64162D1F-9FA7-4847-A8C1-4E7E1286CDF0}" dt="2024-08-09T17:54:34.410" v="26" actId="20577"/>
        <pc:sldMkLst>
          <pc:docMk/>
          <pc:sldMk cId="4263162180" sldId="841"/>
        </pc:sldMkLst>
      </pc:sldChg>
      <pc:sldChg chg="new">
        <pc:chgData name="Merritt, Steven" userId="S::merritt.steven@epa.gov::295bf797-08a9-483a-90fa-c1369f70f8ad" providerId="AD" clId="Web-{64162D1F-9FA7-4847-A8C1-4E7E1286CDF0}" dt="2024-08-09T17:55:05.988" v="27"/>
        <pc:sldMkLst>
          <pc:docMk/>
          <pc:sldMk cId="2217676442" sldId="844"/>
        </pc:sldMkLst>
      </pc:sldChg>
      <pc:sldChg chg="modSp new">
        <pc:chgData name="Merritt, Steven" userId="S::merritt.steven@epa.gov::295bf797-08a9-483a-90fa-c1369f70f8ad" providerId="AD" clId="Web-{64162D1F-9FA7-4847-A8C1-4E7E1286CDF0}" dt="2024-08-09T17:55:27.614" v="46" actId="20577"/>
        <pc:sldMkLst>
          <pc:docMk/>
          <pc:sldMk cId="2407298801" sldId="845"/>
        </pc:sldMkLst>
      </pc:sldChg>
    </pc:docChg>
  </pc:docChgLst>
  <pc:docChgLst>
    <pc:chgData name="Horak, Jerica" userId="ee7d0c65-64e6-4c31-bc46-4a5fafc61e16" providerId="ADAL" clId="{9E11E26E-CCAE-4099-99B5-7B7D760CB2EA}"/>
    <pc:docChg chg="delSld modSld">
      <pc:chgData name="Horak, Jerica" userId="ee7d0c65-64e6-4c31-bc46-4a5fafc61e16" providerId="ADAL" clId="{9E11E26E-CCAE-4099-99B5-7B7D760CB2EA}" dt="2025-02-10T21:15:16.728" v="4" actId="2696"/>
      <pc:docMkLst>
        <pc:docMk/>
      </pc:docMkLst>
      <pc:sldChg chg="del">
        <pc:chgData name="Horak, Jerica" userId="ee7d0c65-64e6-4c31-bc46-4a5fafc61e16" providerId="ADAL" clId="{9E11E26E-CCAE-4099-99B5-7B7D760CB2EA}" dt="2025-02-10T21:15:02.201" v="3" actId="2696"/>
        <pc:sldMkLst>
          <pc:docMk/>
          <pc:sldMk cId="799638364" sldId="799"/>
        </pc:sldMkLst>
      </pc:sldChg>
      <pc:sldChg chg="del">
        <pc:chgData name="Horak, Jerica" userId="ee7d0c65-64e6-4c31-bc46-4a5fafc61e16" providerId="ADAL" clId="{9E11E26E-CCAE-4099-99B5-7B7D760CB2EA}" dt="2025-02-10T21:15:02.201" v="3" actId="2696"/>
        <pc:sldMkLst>
          <pc:docMk/>
          <pc:sldMk cId="874085017" sldId="806"/>
        </pc:sldMkLst>
      </pc:sldChg>
      <pc:sldChg chg="del">
        <pc:chgData name="Horak, Jerica" userId="ee7d0c65-64e6-4c31-bc46-4a5fafc61e16" providerId="ADAL" clId="{9E11E26E-CCAE-4099-99B5-7B7D760CB2EA}" dt="2025-02-10T21:15:02.201" v="3" actId="2696"/>
        <pc:sldMkLst>
          <pc:docMk/>
          <pc:sldMk cId="646698631" sldId="807"/>
        </pc:sldMkLst>
      </pc:sldChg>
      <pc:sldChg chg="modSp mod">
        <pc:chgData name="Horak, Jerica" userId="ee7d0c65-64e6-4c31-bc46-4a5fafc61e16" providerId="ADAL" clId="{9E11E26E-CCAE-4099-99B5-7B7D760CB2EA}" dt="2025-02-10T21:12:53.988" v="1" actId="20577"/>
        <pc:sldMkLst>
          <pc:docMk/>
          <pc:sldMk cId="666775004" sldId="835"/>
        </pc:sldMkLst>
      </pc:sldChg>
      <pc:sldChg chg="del">
        <pc:chgData name="Horak, Jerica" userId="ee7d0c65-64e6-4c31-bc46-4a5fafc61e16" providerId="ADAL" clId="{9E11E26E-CCAE-4099-99B5-7B7D760CB2EA}" dt="2025-02-10T21:14:47.208" v="2" actId="2696"/>
        <pc:sldMkLst>
          <pc:docMk/>
          <pc:sldMk cId="3705452140" sldId="838"/>
        </pc:sldMkLst>
      </pc:sldChg>
      <pc:sldChg chg="del">
        <pc:chgData name="Horak, Jerica" userId="ee7d0c65-64e6-4c31-bc46-4a5fafc61e16" providerId="ADAL" clId="{9E11E26E-CCAE-4099-99B5-7B7D760CB2EA}" dt="2025-02-10T21:14:47.208" v="2" actId="2696"/>
        <pc:sldMkLst>
          <pc:docMk/>
          <pc:sldMk cId="2578370055" sldId="839"/>
        </pc:sldMkLst>
      </pc:sldChg>
      <pc:sldChg chg="del">
        <pc:chgData name="Horak, Jerica" userId="ee7d0c65-64e6-4c31-bc46-4a5fafc61e16" providerId="ADAL" clId="{9E11E26E-CCAE-4099-99B5-7B7D760CB2EA}" dt="2025-02-10T21:14:47.208" v="2" actId="2696"/>
        <pc:sldMkLst>
          <pc:docMk/>
          <pc:sldMk cId="2549599337" sldId="840"/>
        </pc:sldMkLst>
      </pc:sldChg>
      <pc:sldChg chg="del">
        <pc:chgData name="Horak, Jerica" userId="ee7d0c65-64e6-4c31-bc46-4a5fafc61e16" providerId="ADAL" clId="{9E11E26E-CCAE-4099-99B5-7B7D760CB2EA}" dt="2025-02-10T21:15:16.728" v="4" actId="2696"/>
        <pc:sldMkLst>
          <pc:docMk/>
          <pc:sldMk cId="1062305690" sldId="843"/>
        </pc:sldMkLst>
      </pc:sldChg>
    </pc:docChg>
  </pc:docChgLst>
  <pc:docChgLst>
    <pc:chgData name="Merritt, Steven" userId="295bf797-08a9-483a-90fa-c1369f70f8ad" providerId="ADAL" clId="{AC326696-0BC0-4B57-8B7F-CECDB6CB5647}"/>
    <pc:docChg chg="undo custSel addSld delSld modSld sldOrd">
      <pc:chgData name="Merritt, Steven" userId="295bf797-08a9-483a-90fa-c1369f70f8ad" providerId="ADAL" clId="{AC326696-0BC0-4B57-8B7F-CECDB6CB5647}" dt="2024-08-27T20:29:38.146" v="449" actId="20577"/>
      <pc:docMkLst>
        <pc:docMk/>
      </pc:docMkLst>
      <pc:sldChg chg="add">
        <pc:chgData name="Merritt, Steven" userId="295bf797-08a9-483a-90fa-c1369f70f8ad" providerId="ADAL" clId="{AC326696-0BC0-4B57-8B7F-CECDB6CB5647}" dt="2024-08-22T17:06:37.584" v="0"/>
        <pc:sldMkLst>
          <pc:docMk/>
          <pc:sldMk cId="799638364" sldId="799"/>
        </pc:sldMkLst>
      </pc:sldChg>
      <pc:sldChg chg="add">
        <pc:chgData name="Merritt, Steven" userId="295bf797-08a9-483a-90fa-c1369f70f8ad" providerId="ADAL" clId="{AC326696-0BC0-4B57-8B7F-CECDB6CB5647}" dt="2024-08-22T17:06:37.584" v="0"/>
        <pc:sldMkLst>
          <pc:docMk/>
          <pc:sldMk cId="874085017" sldId="806"/>
        </pc:sldMkLst>
      </pc:sldChg>
      <pc:sldChg chg="add">
        <pc:chgData name="Merritt, Steven" userId="295bf797-08a9-483a-90fa-c1369f70f8ad" providerId="ADAL" clId="{AC326696-0BC0-4B57-8B7F-CECDB6CB5647}" dt="2024-08-22T17:06:37.584" v="0"/>
        <pc:sldMkLst>
          <pc:docMk/>
          <pc:sldMk cId="646698631" sldId="807"/>
        </pc:sldMkLst>
      </pc:sldChg>
      <pc:sldChg chg="modSp mod">
        <pc:chgData name="Merritt, Steven" userId="295bf797-08a9-483a-90fa-c1369f70f8ad" providerId="ADAL" clId="{AC326696-0BC0-4B57-8B7F-CECDB6CB5647}" dt="2024-08-27T20:28:27.744" v="447" actId="20577"/>
        <pc:sldMkLst>
          <pc:docMk/>
          <pc:sldMk cId="666775004" sldId="835"/>
        </pc:sldMkLst>
      </pc:sldChg>
      <pc:sldChg chg="addSp delSp">
        <pc:chgData name="Merritt, Steven" userId="295bf797-08a9-483a-90fa-c1369f70f8ad" providerId="ADAL" clId="{AC326696-0BC0-4B57-8B7F-CECDB6CB5647}" dt="2024-08-27T18:17:56.109" v="122" actId="478"/>
        <pc:sldMkLst>
          <pc:docMk/>
          <pc:sldMk cId="3705452140" sldId="838"/>
        </pc:sldMkLst>
      </pc:sldChg>
      <pc:sldChg chg="modSp mod">
        <pc:chgData name="Merritt, Steven" userId="295bf797-08a9-483a-90fa-c1369f70f8ad" providerId="ADAL" clId="{AC326696-0BC0-4B57-8B7F-CECDB6CB5647}" dt="2024-08-22T17:13:49.668" v="13" actId="20577"/>
        <pc:sldMkLst>
          <pc:docMk/>
          <pc:sldMk cId="224534782" sldId="842"/>
        </pc:sldMkLst>
      </pc:sldChg>
      <pc:sldChg chg="addSp modSp mod ord">
        <pc:chgData name="Merritt, Steven" userId="295bf797-08a9-483a-90fa-c1369f70f8ad" providerId="ADAL" clId="{AC326696-0BC0-4B57-8B7F-CECDB6CB5647}" dt="2024-08-27T20:29:38.146" v="449" actId="20577"/>
        <pc:sldMkLst>
          <pc:docMk/>
          <pc:sldMk cId="1062305690" sldId="843"/>
        </pc:sldMkLst>
      </pc:sldChg>
      <pc:sldChg chg="del">
        <pc:chgData name="Merritt, Steven" userId="295bf797-08a9-483a-90fa-c1369f70f8ad" providerId="ADAL" clId="{AC326696-0BC0-4B57-8B7F-CECDB6CB5647}" dt="2024-08-27T20:27:52.076" v="421" actId="47"/>
        <pc:sldMkLst>
          <pc:docMk/>
          <pc:sldMk cId="2217676442" sldId="844"/>
        </pc:sldMkLst>
      </pc:sldChg>
      <pc:sldChg chg="modSp del mod ord modCm">
        <pc:chgData name="Merritt, Steven" userId="295bf797-08a9-483a-90fa-c1369f70f8ad" providerId="ADAL" clId="{AC326696-0BC0-4B57-8B7F-CECDB6CB5647}" dt="2024-08-27T20:27:54.572" v="422" actId="47"/>
        <pc:sldMkLst>
          <pc:docMk/>
          <pc:sldMk cId="2407298801" sldId="845"/>
        </pc:sldMkLst>
        <pc:extLst>
          <p:ext xmlns:p="http://schemas.openxmlformats.org/presentationml/2006/main" uri="{D6D511B9-2390-475A-947B-AFAB55BFBCF1}">
            <pc226:cmChg xmlns:pc226="http://schemas.microsoft.com/office/powerpoint/2022/06/main/command" chg="mod">
              <pc226:chgData name="Merritt, Steven" userId="295bf797-08a9-483a-90fa-c1369f70f8ad" providerId="ADAL" clId="{AC326696-0BC0-4B57-8B7F-CECDB6CB5647}" dt="2024-08-27T01:12:18.817" v="120" actId="20577"/>
              <pc2:cmMkLst xmlns:pc2="http://schemas.microsoft.com/office/powerpoint/2019/9/main/command">
                <pc:docMk/>
                <pc:sldMk cId="2407298801" sldId="845"/>
                <pc2:cmMk id="{DF91280B-C1CB-4ED9-84BD-0714B93B336F}"/>
              </pc2:cmMkLst>
            </pc226:cmChg>
          </p:ext>
        </pc:extLst>
      </pc:sldChg>
      <pc:sldChg chg="addSp delSp modSp new mod modClrScheme chgLayout">
        <pc:chgData name="Merritt, Steven" userId="295bf797-08a9-483a-90fa-c1369f70f8ad" providerId="ADAL" clId="{AC326696-0BC0-4B57-8B7F-CECDB6CB5647}" dt="2024-08-27T19:36:42.943" v="420" actId="732"/>
        <pc:sldMkLst>
          <pc:docMk/>
          <pc:sldMk cId="2374437339" sldId="846"/>
        </pc:sldMkLst>
      </pc:sldChg>
      <pc:sldChg chg="addSp delSp modSp new mod modClrScheme chgLayout">
        <pc:chgData name="Merritt, Steven" userId="295bf797-08a9-483a-90fa-c1369f70f8ad" providerId="ADAL" clId="{AC326696-0BC0-4B57-8B7F-CECDB6CB5647}" dt="2024-08-27T19:03:04.693" v="408" actId="1076"/>
        <pc:sldMkLst>
          <pc:docMk/>
          <pc:sldMk cId="1982661850" sldId="847"/>
        </pc:sldMkLst>
      </pc:sldChg>
    </pc:docChg>
  </pc:docChgLst>
  <pc:docChgLst>
    <pc:chgData name="Merritt, Steven" userId="295bf797-08a9-483a-90fa-c1369f70f8ad" providerId="ADAL" clId="{E08B3489-71D3-449F-A0F4-1993B40BA7C4}"/>
    <pc:docChg chg="custSel addSld modSld">
      <pc:chgData name="Merritt, Steven" userId="295bf797-08a9-483a-90fa-c1369f70f8ad" providerId="ADAL" clId="{E08B3489-71D3-449F-A0F4-1993B40BA7C4}" dt="2024-02-27T21:05:56.685" v="814" actId="20577"/>
      <pc:docMkLst>
        <pc:docMk/>
      </pc:docMkLst>
      <pc:sldChg chg="modSp mod">
        <pc:chgData name="Merritt, Steven" userId="295bf797-08a9-483a-90fa-c1369f70f8ad" providerId="ADAL" clId="{E08B3489-71D3-449F-A0F4-1993B40BA7C4}" dt="2024-02-26T20:09:24.054" v="170" actId="20577"/>
        <pc:sldMkLst>
          <pc:docMk/>
          <pc:sldMk cId="429733416" sldId="825"/>
        </pc:sldMkLst>
      </pc:sldChg>
      <pc:sldChg chg="addSp delSp modSp mod chgLayout">
        <pc:chgData name="Merritt, Steven" userId="295bf797-08a9-483a-90fa-c1369f70f8ad" providerId="ADAL" clId="{E08B3489-71D3-449F-A0F4-1993B40BA7C4}" dt="2024-02-26T20:07:14.181" v="100" actId="20577"/>
        <pc:sldMkLst>
          <pc:docMk/>
          <pc:sldMk cId="4263162180" sldId="841"/>
        </pc:sldMkLst>
      </pc:sldChg>
      <pc:sldChg chg="modSp new mod">
        <pc:chgData name="Merritt, Steven" userId="295bf797-08a9-483a-90fa-c1369f70f8ad" providerId="ADAL" clId="{E08B3489-71D3-449F-A0F4-1993B40BA7C4}" dt="2024-02-26T20:26:33.417" v="768" actId="20577"/>
        <pc:sldMkLst>
          <pc:docMk/>
          <pc:sldMk cId="224534782" sldId="842"/>
        </pc:sldMkLst>
      </pc:sldChg>
      <pc:sldChg chg="modSp mod">
        <pc:chgData name="Merritt, Steven" userId="295bf797-08a9-483a-90fa-c1369f70f8ad" providerId="ADAL" clId="{E08B3489-71D3-449F-A0F4-1993B40BA7C4}" dt="2024-02-27T21:05:56.685" v="814" actId="20577"/>
        <pc:sldMkLst>
          <pc:docMk/>
          <pc:sldMk cId="1062305690" sldId="84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3C0C49-F894-4AB9-A22C-7F60BC207B8D}" type="datetimeFigureOut">
              <a:rPr lang="en-US" smtClean="0"/>
              <a:t>12/4/2025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7CBF6-8A13-4F20-9A90-7FD4410542EC}" type="slidenum">
              <a:rPr lang="en-US" smtClean="0"/>
              <a:t>‹#›</a:t>
            </a:fld>
            <a:endParaRPr lang="en-US"/>
          </a:p>
        </p:txBody>
      </p:sp>
    </p:spTree>
    <p:extLst>
      <p:ext uri="{BB962C8B-B14F-4D97-AF65-F5344CB8AC3E}">
        <p14:creationId xmlns:p14="http://schemas.microsoft.com/office/powerpoint/2010/main" val="11838938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97A849A-8B3C-4C60-815D-37DC5896E56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31707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Facility Reduce Oil Storage Capacity to less than 1,000,000 Gallons: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Modified Facility Configuration: Piping/Breakout tanks/Removing or permanently closing tanks/Loading Tracks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a:effectLst/>
                <a:latin typeface="Times New Roman" panose="02020603050405020304" pitchFamily="18" charset="0"/>
                <a:ea typeface="Times New Roman" panose="02020603050405020304" pitchFamily="18" charset="0"/>
              </a:rPr>
              <a:t>Documentary evidence that all truck and loading activities have ceased</a:t>
            </a:r>
          </a:p>
          <a:p>
            <a:pPr marL="285750" marR="0" lvl="0" indent="-285750">
              <a:spcBef>
                <a:spcPts val="200"/>
              </a:spcBef>
              <a:spcAft>
                <a:spcPts val="200"/>
              </a:spcAft>
              <a:buFont typeface="Arial" panose="020B0604020202020204" pitchFamily="34" charset="0"/>
              <a:buChar char="•"/>
            </a:pPr>
            <a:r>
              <a:rPr lang="en-US" sz="1800">
                <a:effectLst/>
                <a:latin typeface="Times New Roman" panose="02020603050405020304" pitchFamily="18" charset="0"/>
                <a:ea typeface="Times New Roman" panose="02020603050405020304" pitchFamily="18" charset="0"/>
              </a:rPr>
              <a:t>Photos of blind flanges and/or air gaps installed in the piping between the truck unloading area and the storage tank with contextual photos of the truck unloading area and the tank around the blind flange or air gap to show that the truck unloading area is out of service and isolated from the active storage tank.</a:t>
            </a:r>
          </a:p>
          <a:p>
            <a:pPr marL="285750" indent="-285750">
              <a:buFont typeface="Arial" panose="020B0604020202020204" pitchFamily="34" charset="0"/>
              <a:buChar char="•"/>
            </a:pPr>
            <a:r>
              <a:rPr lang="en-US" sz="1800">
                <a:effectLst/>
                <a:latin typeface="Times New Roman" panose="02020603050405020304" pitchFamily="18" charset="0"/>
                <a:ea typeface="Times New Roman" panose="02020603050405020304" pitchFamily="18" charset="0"/>
              </a:rPr>
              <a:t>Documentary evidence and photographic evidence that the truck unloading tanks were emptied, taken out of service, and clearly marked “Out-of-Service.</a:t>
            </a: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2E6707-0162-431E-85D3-2EA4A00141B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779959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1.jpeg"/><Relationship Id="rId1" Type="http://schemas.openxmlformats.org/officeDocument/2006/relationships/slideMaster" Target="../slideMasters/slideMaster2.xml"/><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D8B0F708-B5EA-4C90-BEFB-5640BEFEE9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905" r="5905"/>
          <a:stretch/>
        </p:blipFill>
        <p:spPr bwMode="auto">
          <a:xfrm>
            <a:off x="0" y="-2375"/>
            <a:ext cx="12192000" cy="6877737"/>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94B7664F-5132-45F5-9F25-99E38900C98C}"/>
              </a:ext>
            </a:extLst>
          </p:cNvPr>
          <p:cNvSpPr>
            <a:spLocks noGrp="1"/>
          </p:cNvSpPr>
          <p:nvPr>
            <p:ph type="dt" sz="half" idx="10"/>
          </p:nvPr>
        </p:nvSpPr>
        <p:spPr/>
        <p:txBody>
          <a:bodyPr/>
          <a:lstStyle/>
          <a:p>
            <a:fld id="{45479195-DBEF-4951-8892-65888D3390B7}" type="datetimeFigureOut">
              <a:rPr lang="en-US" smtClean="0"/>
              <a:t>12/4/2025</a:t>
            </a:fld>
            <a:endParaRPr lang="en-US"/>
          </a:p>
        </p:txBody>
      </p:sp>
      <p:sp>
        <p:nvSpPr>
          <p:cNvPr id="5" name="Footer Placeholder 4">
            <a:extLst>
              <a:ext uri="{FF2B5EF4-FFF2-40B4-BE49-F238E27FC236}">
                <a16:creationId xmlns:a16="http://schemas.microsoft.com/office/drawing/2014/main" id="{DF248C4A-D5BB-4F83-99A0-35D80DEE85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0E9511-8DC3-45BB-8B52-20035E28B2B5}"/>
              </a:ext>
            </a:extLst>
          </p:cNvPr>
          <p:cNvSpPr>
            <a:spLocks noGrp="1"/>
          </p:cNvSpPr>
          <p:nvPr>
            <p:ph type="sldNum" sz="quarter" idx="12"/>
          </p:nvPr>
        </p:nvSpPr>
        <p:spPr/>
        <p:txBody>
          <a:bodyPr/>
          <a:lstStyle/>
          <a:p>
            <a:fld id="{077FA45E-DCAF-43D2-BB80-7B43D05E2331}" type="slidenum">
              <a:rPr lang="en-US" smtClean="0"/>
              <a:t>‹#›</a:t>
            </a:fld>
            <a:endParaRPr lang="en-US"/>
          </a:p>
        </p:txBody>
      </p:sp>
      <p:sp>
        <p:nvSpPr>
          <p:cNvPr id="7" name="Parallelogram 6">
            <a:extLst>
              <a:ext uri="{FF2B5EF4-FFF2-40B4-BE49-F238E27FC236}">
                <a16:creationId xmlns:a16="http://schemas.microsoft.com/office/drawing/2014/main" id="{BFE07413-1266-4EB2-8022-C85FD2359BBC}"/>
              </a:ext>
            </a:extLst>
          </p:cNvPr>
          <p:cNvSpPr/>
          <p:nvPr/>
        </p:nvSpPr>
        <p:spPr>
          <a:xfrm>
            <a:off x="838200" y="-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8" name="Parallelogram 7">
            <a:extLst>
              <a:ext uri="{FF2B5EF4-FFF2-40B4-BE49-F238E27FC236}">
                <a16:creationId xmlns:a16="http://schemas.microsoft.com/office/drawing/2014/main" id="{D24F43C0-2A72-4C14-9B6D-6AB433D99CD6}"/>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Manual Input 8">
            <a:extLst>
              <a:ext uri="{FF2B5EF4-FFF2-40B4-BE49-F238E27FC236}">
                <a16:creationId xmlns:a16="http://schemas.microsoft.com/office/drawing/2014/main" id="{97A089C2-F72D-441D-887C-3ED4EE6B5285}"/>
              </a:ext>
            </a:extLst>
          </p:cNvPr>
          <p:cNvSpPr/>
          <p:nvPr/>
        </p:nvSpPr>
        <p:spPr>
          <a:xfrm rot="16200000" flipV="1">
            <a:off x="5243851" y="-2966203"/>
            <a:ext cx="1623021" cy="12110722"/>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CE0AF9FE-E155-41A7-B3A8-3825BAFCE3B4}"/>
              </a:ext>
            </a:extLst>
          </p:cNvPr>
          <p:cNvSpPr/>
          <p:nvPr/>
        </p:nvSpPr>
        <p:spPr>
          <a:xfrm>
            <a:off x="-23149" y="1632030"/>
            <a:ext cx="6956384" cy="5243332"/>
          </a:xfrm>
          <a:custGeom>
            <a:avLst/>
            <a:gdLst>
              <a:gd name="connsiteX0" fmla="*/ 0 w 6956384"/>
              <a:gd name="connsiteY0" fmla="*/ 0 h 5243332"/>
              <a:gd name="connsiteX1" fmla="*/ 2511706 w 6956384"/>
              <a:gd name="connsiteY1" fmla="*/ 0 h 5243332"/>
              <a:gd name="connsiteX2" fmla="*/ 6956384 w 6956384"/>
              <a:gd name="connsiteY2" fmla="*/ 5243332 h 5243332"/>
              <a:gd name="connsiteX3" fmla="*/ 6956384 w 6956384"/>
              <a:gd name="connsiteY3" fmla="*/ 5243332 h 5243332"/>
            </a:gdLst>
            <a:ahLst/>
            <a:cxnLst>
              <a:cxn ang="0">
                <a:pos x="connsiteX0" y="connsiteY0"/>
              </a:cxn>
              <a:cxn ang="0">
                <a:pos x="connsiteX1" y="connsiteY1"/>
              </a:cxn>
              <a:cxn ang="0">
                <a:pos x="connsiteX2" y="connsiteY2"/>
              </a:cxn>
              <a:cxn ang="0">
                <a:pos x="connsiteX3" y="connsiteY3"/>
              </a:cxn>
            </a:cxnLst>
            <a:rect l="l" t="t" r="r" b="b"/>
            <a:pathLst>
              <a:path w="6956384" h="5243332">
                <a:moveTo>
                  <a:pt x="0" y="0"/>
                </a:moveTo>
                <a:lnTo>
                  <a:pt x="2511706" y="0"/>
                </a:lnTo>
                <a:lnTo>
                  <a:pt x="6956384" y="5243332"/>
                </a:lnTo>
                <a:lnTo>
                  <a:pt x="6956384" y="5243332"/>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7997CD5A-A79F-4C67-BEF2-AA11FFF95832}"/>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13517DDD-E87A-46A4-8B90-F2756A9AADC0}"/>
              </a:ext>
            </a:extLst>
          </p:cNvPr>
          <p:cNvCxnSpPr>
            <a:cxnSpLocks/>
          </p:cNvCxnSpPr>
          <p:nvPr/>
        </p:nvCxnSpPr>
        <p:spPr>
          <a:xfrm>
            <a:off x="9236597" y="3429000"/>
            <a:ext cx="1435261"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Flowchart: Manual Input 8">
            <a:extLst>
              <a:ext uri="{FF2B5EF4-FFF2-40B4-BE49-F238E27FC236}">
                <a16:creationId xmlns:a16="http://schemas.microsoft.com/office/drawing/2014/main" id="{64D69340-E373-4BBE-8C4F-8D01F6971F0F}"/>
              </a:ext>
            </a:extLst>
          </p:cNvPr>
          <p:cNvSpPr/>
          <p:nvPr/>
        </p:nvSpPr>
        <p:spPr>
          <a:xfrm rot="16200000" flipV="1">
            <a:off x="3933031" y="-2085905"/>
            <a:ext cx="2666638" cy="10532697"/>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783145-2FF4-4965-A301-76D53756457E}"/>
              </a:ext>
            </a:extLst>
          </p:cNvPr>
          <p:cNvSpPr>
            <a:spLocks noGrp="1"/>
          </p:cNvSpPr>
          <p:nvPr>
            <p:ph type="ctrTitle"/>
          </p:nvPr>
        </p:nvSpPr>
        <p:spPr>
          <a:xfrm>
            <a:off x="277089" y="2251085"/>
            <a:ext cx="8725325" cy="1350953"/>
          </a:xfrm>
        </p:spPr>
        <p:txBody>
          <a:bodyPr anchor="ctr">
            <a:noAutofit/>
          </a:bodyPr>
          <a:lstStyle>
            <a:lvl1pPr algn="r">
              <a:defRPr sz="48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05E2663E-6023-4821-9F55-17274D0CD926}"/>
              </a:ext>
            </a:extLst>
          </p:cNvPr>
          <p:cNvSpPr>
            <a:spLocks noGrp="1"/>
          </p:cNvSpPr>
          <p:nvPr>
            <p:ph type="subTitle" idx="1"/>
          </p:nvPr>
        </p:nvSpPr>
        <p:spPr>
          <a:xfrm>
            <a:off x="277089" y="3602039"/>
            <a:ext cx="8725325" cy="599748"/>
          </a:xfrm>
        </p:spPr>
        <p:txBody>
          <a:bodyPr anchor="ctr"/>
          <a:lstStyle>
            <a:lvl1pPr marL="0" indent="0" algn="r">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19" name="Picture 18">
            <a:extLst>
              <a:ext uri="{FF2B5EF4-FFF2-40B4-BE49-F238E27FC236}">
                <a16:creationId xmlns:a16="http://schemas.microsoft.com/office/drawing/2014/main" id="{471E553B-A341-488F-AACD-4132CF622E89}"/>
              </a:ext>
            </a:extLst>
          </p:cNvPr>
          <p:cNvPicPr/>
          <p:nvPr userDrawn="1"/>
        </p:nvPicPr>
        <p:blipFill rotWithShape="1">
          <a:blip r:embed="rId3">
            <a:extLst>
              <a:ext uri="{28A0092B-C50C-407E-A947-70E740481C1C}">
                <a14:useLocalDpi xmlns:a14="http://schemas.microsoft.com/office/drawing/2010/main" val="0"/>
              </a:ext>
            </a:extLst>
          </a:blip>
          <a:srcRect l="2078" t="1865" r="2225" b="1016"/>
          <a:stretch/>
        </p:blipFill>
        <p:spPr bwMode="auto">
          <a:xfrm>
            <a:off x="9564030" y="4651214"/>
            <a:ext cx="1546172" cy="1529477"/>
          </a:xfrm>
          <a:prstGeom prst="ellipse">
            <a:avLst/>
          </a:prstGeom>
          <a:noFill/>
          <a:ln>
            <a:noFill/>
          </a:ln>
        </p:spPr>
      </p:pic>
    </p:spTree>
    <p:extLst>
      <p:ext uri="{BB962C8B-B14F-4D97-AF65-F5344CB8AC3E}">
        <p14:creationId xmlns:p14="http://schemas.microsoft.com/office/powerpoint/2010/main" val="28724239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55BE4-C9A6-492F-871F-BD9B7F12CB83}"/>
              </a:ext>
            </a:extLst>
          </p:cNvPr>
          <p:cNvSpPr>
            <a:spLocks noGrp="1"/>
          </p:cNvSpPr>
          <p:nvPr>
            <p:ph type="title"/>
          </p:nvPr>
        </p:nvSpPr>
        <p:spPr>
          <a:xfrm>
            <a:off x="838200" y="1114303"/>
            <a:ext cx="10515600" cy="87654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ADD5CD26-43C7-4421-A9A4-A8640DD3A09A}"/>
              </a:ext>
            </a:extLst>
          </p:cNvPr>
          <p:cNvSpPr>
            <a:spLocks noGrp="1"/>
          </p:cNvSpPr>
          <p:nvPr>
            <p:ph idx="1"/>
          </p:nvPr>
        </p:nvSpPr>
        <p:spPr>
          <a:xfrm>
            <a:off x="838200" y="2163641"/>
            <a:ext cx="10525148" cy="4013321"/>
          </a:xfrm>
        </p:spPr>
        <p:txBody>
          <a:bodyPr/>
          <a:lstStyle>
            <a:lvl1pPr marL="228600" indent="-228600">
              <a:buClr>
                <a:schemeClr val="accent5"/>
              </a:buClr>
              <a:buFont typeface="Wingdings" panose="05000000000000000000" pitchFamily="2" charset="2"/>
              <a:buChar char="§"/>
              <a:defRPr/>
            </a:lvl1pPr>
            <a:lvl2pPr>
              <a:buClr>
                <a:schemeClr val="accent1"/>
              </a:buClr>
              <a:defRPr/>
            </a:lvl2pPr>
            <a:lvl3pPr marL="1143000" indent="-228600">
              <a:buClr>
                <a:schemeClr val="accent5"/>
              </a:buClr>
              <a:buFont typeface="Courier New" panose="02070309020205020404" pitchFamily="49" charset="0"/>
              <a:buChar char="o"/>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A536AE8-6F86-4CC9-BA40-4E11F9FFF95C}"/>
              </a:ext>
            </a:extLst>
          </p:cNvPr>
          <p:cNvSpPr>
            <a:spLocks noGrp="1"/>
          </p:cNvSpPr>
          <p:nvPr>
            <p:ph type="dt" sz="half" idx="10"/>
          </p:nvPr>
        </p:nvSpPr>
        <p:spPr>
          <a:xfrm>
            <a:off x="838200" y="6483675"/>
            <a:ext cx="2743200" cy="365125"/>
          </a:xfrm>
        </p:spPr>
        <p:txBody>
          <a:bodyPr/>
          <a:lstStyle/>
          <a:p>
            <a:fld id="{45479195-DBEF-4951-8892-65888D3390B7}" type="datetimeFigureOut">
              <a:rPr lang="en-US" smtClean="0"/>
              <a:t>12/4/2025</a:t>
            </a:fld>
            <a:endParaRPr lang="en-US"/>
          </a:p>
        </p:txBody>
      </p:sp>
      <p:sp>
        <p:nvSpPr>
          <p:cNvPr id="5" name="Footer Placeholder 4">
            <a:extLst>
              <a:ext uri="{FF2B5EF4-FFF2-40B4-BE49-F238E27FC236}">
                <a16:creationId xmlns:a16="http://schemas.microsoft.com/office/drawing/2014/main" id="{258F5B6D-C120-40AB-A1B2-C0C3DC3EDF36}"/>
              </a:ext>
            </a:extLst>
          </p:cNvPr>
          <p:cNvSpPr>
            <a:spLocks noGrp="1"/>
          </p:cNvSpPr>
          <p:nvPr>
            <p:ph type="ftr" sz="quarter" idx="11"/>
          </p:nvPr>
        </p:nvSpPr>
        <p:spPr>
          <a:xfrm>
            <a:off x="4038600" y="6483675"/>
            <a:ext cx="2628418" cy="365125"/>
          </a:xfrm>
        </p:spPr>
        <p:txBody>
          <a:bodyPr/>
          <a:lstStyle/>
          <a:p>
            <a:endParaRPr lang="en-US"/>
          </a:p>
        </p:txBody>
      </p:sp>
      <p:sp>
        <p:nvSpPr>
          <p:cNvPr id="6" name="Slide Number Placeholder 5">
            <a:extLst>
              <a:ext uri="{FF2B5EF4-FFF2-40B4-BE49-F238E27FC236}">
                <a16:creationId xmlns:a16="http://schemas.microsoft.com/office/drawing/2014/main" id="{D744780D-E683-4D4B-8B5E-7913B50BDB4D}"/>
              </a:ext>
            </a:extLst>
          </p:cNvPr>
          <p:cNvSpPr>
            <a:spLocks noGrp="1"/>
          </p:cNvSpPr>
          <p:nvPr>
            <p:ph type="sldNum" sz="quarter" idx="12"/>
          </p:nvPr>
        </p:nvSpPr>
        <p:spPr>
          <a:xfrm>
            <a:off x="8032626" y="6441257"/>
            <a:ext cx="2743200" cy="365125"/>
          </a:xfrm>
        </p:spPr>
        <p:txBody>
          <a:bodyPr/>
          <a:lstStyle>
            <a:lvl1pPr>
              <a:defRPr/>
            </a:lvl1pPr>
          </a:lstStyle>
          <a:p>
            <a:r>
              <a:rPr lang="en-US"/>
              <a:t>For Official Use Only (FOUO)</a:t>
            </a:r>
          </a:p>
        </p:txBody>
      </p:sp>
    </p:spTree>
    <p:extLst>
      <p:ext uri="{BB962C8B-B14F-4D97-AF65-F5344CB8AC3E}">
        <p14:creationId xmlns:p14="http://schemas.microsoft.com/office/powerpoint/2010/main" val="938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AC63A4-8B72-4C61-9FBE-8A592FBD736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7976" r="17493"/>
          <a:stretch/>
        </p:blipFill>
        <p:spPr>
          <a:xfrm>
            <a:off x="0" y="-33282"/>
            <a:ext cx="12192000" cy="6891281"/>
          </a:xfrm>
          <a:prstGeom prst="rect">
            <a:avLst/>
          </a:prstGeom>
        </p:spPr>
      </p:pic>
      <p:sp>
        <p:nvSpPr>
          <p:cNvPr id="15" name="Rectangle 14">
            <a:extLst>
              <a:ext uri="{FF2B5EF4-FFF2-40B4-BE49-F238E27FC236}">
                <a16:creationId xmlns:a16="http://schemas.microsoft.com/office/drawing/2014/main" id="{78EC17EC-00CD-4B74-BD81-48BA7C9E518B}"/>
              </a:ext>
            </a:extLst>
          </p:cNvPr>
          <p:cNvSpPr/>
          <p:nvPr userDrawn="1"/>
        </p:nvSpPr>
        <p:spPr>
          <a:xfrm>
            <a:off x="-23153" y="-23151"/>
            <a:ext cx="12215152" cy="6881151"/>
          </a:xfrm>
          <a:prstGeom prst="rect">
            <a:avLst/>
          </a:prstGeom>
          <a:solidFill>
            <a:schemeClr val="accent1">
              <a:lumMod val="50000"/>
              <a:alpha val="30196"/>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4D705B7D-C53D-41E2-ACB5-F6C0F8224585}"/>
              </a:ext>
            </a:extLst>
          </p:cNvPr>
          <p:cNvSpPr>
            <a:spLocks noGrp="1"/>
          </p:cNvSpPr>
          <p:nvPr>
            <p:ph type="dt" sz="half" idx="10"/>
          </p:nvPr>
        </p:nvSpPr>
        <p:spPr/>
        <p:txBody>
          <a:bodyPr/>
          <a:lstStyle/>
          <a:p>
            <a:fld id="{45479195-DBEF-4951-8892-65888D3390B7}" type="datetimeFigureOut">
              <a:rPr lang="en-US" smtClean="0"/>
              <a:t>12/4/2025</a:t>
            </a:fld>
            <a:endParaRPr lang="en-US"/>
          </a:p>
        </p:txBody>
      </p:sp>
      <p:sp>
        <p:nvSpPr>
          <p:cNvPr id="5" name="Footer Placeholder 4">
            <a:extLst>
              <a:ext uri="{FF2B5EF4-FFF2-40B4-BE49-F238E27FC236}">
                <a16:creationId xmlns:a16="http://schemas.microsoft.com/office/drawing/2014/main" id="{A324F393-F2FA-434D-B2FC-145F565412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FEEA8E-606E-41C0-83EB-2A2E8314BA33}"/>
              </a:ext>
            </a:extLst>
          </p:cNvPr>
          <p:cNvSpPr>
            <a:spLocks noGrp="1"/>
          </p:cNvSpPr>
          <p:nvPr>
            <p:ph type="sldNum" sz="quarter" idx="12"/>
          </p:nvPr>
        </p:nvSpPr>
        <p:spPr/>
        <p:txBody>
          <a:bodyPr/>
          <a:lstStyle/>
          <a:p>
            <a:fld id="{077FA45E-DCAF-43D2-BB80-7B43D05E2331}" type="slidenum">
              <a:rPr lang="en-US" smtClean="0"/>
              <a:t>‹#›</a:t>
            </a:fld>
            <a:endParaRPr lang="en-US"/>
          </a:p>
        </p:txBody>
      </p:sp>
      <p:sp>
        <p:nvSpPr>
          <p:cNvPr id="8" name="Parallelogram 7">
            <a:extLst>
              <a:ext uri="{FF2B5EF4-FFF2-40B4-BE49-F238E27FC236}">
                <a16:creationId xmlns:a16="http://schemas.microsoft.com/office/drawing/2014/main" id="{69318192-5956-43F0-AAAC-493F2FBE8F35}"/>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Manual Input 8">
            <a:extLst>
              <a:ext uri="{FF2B5EF4-FFF2-40B4-BE49-F238E27FC236}">
                <a16:creationId xmlns:a16="http://schemas.microsoft.com/office/drawing/2014/main" id="{FA1DC8C7-D0EB-4279-B7EF-92C2C6AA26A3}"/>
              </a:ext>
            </a:extLst>
          </p:cNvPr>
          <p:cNvSpPr/>
          <p:nvPr/>
        </p:nvSpPr>
        <p:spPr>
          <a:xfrm rot="16200000" flipV="1">
            <a:off x="5138696" y="-2325287"/>
            <a:ext cx="1087260" cy="1136465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D7081EE-EFEC-499F-AFBA-C12F314B61A1}"/>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Manual Input 8">
            <a:extLst>
              <a:ext uri="{FF2B5EF4-FFF2-40B4-BE49-F238E27FC236}">
                <a16:creationId xmlns:a16="http://schemas.microsoft.com/office/drawing/2014/main" id="{2C24CF29-965E-4132-8EFD-B45F326DDD40}"/>
              </a:ext>
            </a:extLst>
          </p:cNvPr>
          <p:cNvSpPr/>
          <p:nvPr/>
        </p:nvSpPr>
        <p:spPr>
          <a:xfrm rot="16200000" flipV="1">
            <a:off x="4037154" y="-1548015"/>
            <a:ext cx="1786378" cy="9906988"/>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arallelogram 6">
            <a:extLst>
              <a:ext uri="{FF2B5EF4-FFF2-40B4-BE49-F238E27FC236}">
                <a16:creationId xmlns:a16="http://schemas.microsoft.com/office/drawing/2014/main" id="{341CAEE5-1253-4D35-BA04-4ECB333611FD}"/>
              </a:ext>
            </a:extLst>
          </p:cNvPr>
          <p:cNvSpPr/>
          <p:nvPr/>
        </p:nvSpPr>
        <p:spPr>
          <a:xfrm>
            <a:off x="838200" y="-2315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859C6B63-7200-48DE-B515-1EE6A2D0739E}"/>
              </a:ext>
            </a:extLst>
          </p:cNvPr>
          <p:cNvCxnSpPr>
            <a:cxnSpLocks/>
          </p:cNvCxnSpPr>
          <p:nvPr/>
        </p:nvCxnSpPr>
        <p:spPr>
          <a:xfrm>
            <a:off x="-23150" y="3429000"/>
            <a:ext cx="10695008"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283F4749-3567-46E9-BD15-F3C0E1F3ED67}"/>
              </a:ext>
            </a:extLst>
          </p:cNvPr>
          <p:cNvPicPr/>
          <p:nvPr userDrawn="1"/>
        </p:nvPicPr>
        <p:blipFill rotWithShape="1">
          <a:blip r:embed="rId3">
            <a:extLst>
              <a:ext uri="{28A0092B-C50C-407E-A947-70E740481C1C}">
                <a14:useLocalDpi xmlns:a14="http://schemas.microsoft.com/office/drawing/2010/main" val="0"/>
              </a:ext>
            </a:extLst>
          </a:blip>
          <a:srcRect l="2078" t="1865" r="2225" b="1016"/>
          <a:stretch/>
        </p:blipFill>
        <p:spPr bwMode="auto">
          <a:xfrm>
            <a:off x="10057949" y="5108430"/>
            <a:ext cx="1227818" cy="1214561"/>
          </a:xfrm>
          <a:prstGeom prst="ellipse">
            <a:avLst/>
          </a:prstGeom>
          <a:noFill/>
          <a:ln>
            <a:noFill/>
          </a:ln>
        </p:spPr>
      </p:pic>
    </p:spTree>
    <p:extLst>
      <p:ext uri="{BB962C8B-B14F-4D97-AF65-F5344CB8AC3E}">
        <p14:creationId xmlns:p14="http://schemas.microsoft.com/office/powerpoint/2010/main" val="16322121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694CE-B437-42D5-87CB-F28DFCDA925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CC41FD9-1204-4085-BCD9-EDFD7F81DD67}"/>
              </a:ext>
            </a:extLst>
          </p:cNvPr>
          <p:cNvSpPr>
            <a:spLocks noGrp="1"/>
          </p:cNvSpPr>
          <p:nvPr>
            <p:ph sz="half" idx="1"/>
          </p:nvPr>
        </p:nvSpPr>
        <p:spPr>
          <a:xfrm>
            <a:off x="838200" y="2257063"/>
            <a:ext cx="5181600" cy="3919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C520E3D-B8AC-45A7-8682-5FA48FB2CB08}"/>
              </a:ext>
            </a:extLst>
          </p:cNvPr>
          <p:cNvSpPr>
            <a:spLocks noGrp="1"/>
          </p:cNvSpPr>
          <p:nvPr>
            <p:ph sz="half" idx="2"/>
          </p:nvPr>
        </p:nvSpPr>
        <p:spPr>
          <a:xfrm>
            <a:off x="6172200" y="2257063"/>
            <a:ext cx="5181600" cy="3919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B8C5F57-EC41-427F-93BD-8A01AC409014}"/>
              </a:ext>
            </a:extLst>
          </p:cNvPr>
          <p:cNvSpPr>
            <a:spLocks noGrp="1"/>
          </p:cNvSpPr>
          <p:nvPr>
            <p:ph type="dt" sz="half" idx="10"/>
          </p:nvPr>
        </p:nvSpPr>
        <p:spPr/>
        <p:txBody>
          <a:bodyPr/>
          <a:lstStyle/>
          <a:p>
            <a:fld id="{45479195-DBEF-4951-8892-65888D3390B7}" type="datetimeFigureOut">
              <a:rPr lang="en-US" smtClean="0"/>
              <a:t>12/4/2025</a:t>
            </a:fld>
            <a:endParaRPr lang="en-US"/>
          </a:p>
        </p:txBody>
      </p:sp>
      <p:sp>
        <p:nvSpPr>
          <p:cNvPr id="6" name="Footer Placeholder 5">
            <a:extLst>
              <a:ext uri="{FF2B5EF4-FFF2-40B4-BE49-F238E27FC236}">
                <a16:creationId xmlns:a16="http://schemas.microsoft.com/office/drawing/2014/main" id="{A96661D1-9710-4E2C-8A4C-9C81D2165D1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70C4B4-6D4B-4593-BD89-37F2D58DA181}"/>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4014447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91ECB-E52D-4D9E-9551-FE0A2789F51C}"/>
              </a:ext>
            </a:extLst>
          </p:cNvPr>
          <p:cNvSpPr>
            <a:spLocks noGrp="1"/>
          </p:cNvSpPr>
          <p:nvPr>
            <p:ph type="title"/>
          </p:nvPr>
        </p:nvSpPr>
        <p:spPr>
          <a:xfrm>
            <a:off x="839788" y="1145893"/>
            <a:ext cx="10515600" cy="823911"/>
          </a:xfrm>
        </p:spPr>
        <p:txBody>
          <a:bodyPr/>
          <a:lstStyle/>
          <a:p>
            <a:r>
              <a:rPr lang="en-US"/>
              <a:t>Click to edit Master title style</a:t>
            </a:r>
          </a:p>
        </p:txBody>
      </p:sp>
      <p:sp>
        <p:nvSpPr>
          <p:cNvPr id="3" name="Text Placeholder 2">
            <a:extLst>
              <a:ext uri="{FF2B5EF4-FFF2-40B4-BE49-F238E27FC236}">
                <a16:creationId xmlns:a16="http://schemas.microsoft.com/office/drawing/2014/main" id="{25AC48AA-2B68-43EE-9939-BA1A6C5F97FA}"/>
              </a:ext>
            </a:extLst>
          </p:cNvPr>
          <p:cNvSpPr>
            <a:spLocks noGrp="1"/>
          </p:cNvSpPr>
          <p:nvPr>
            <p:ph type="body" idx="1"/>
          </p:nvPr>
        </p:nvSpPr>
        <p:spPr>
          <a:xfrm>
            <a:off x="839788" y="2083443"/>
            <a:ext cx="5157787" cy="7060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50E38B-D204-4404-9CF1-E25B4ECF25FD}"/>
              </a:ext>
            </a:extLst>
          </p:cNvPr>
          <p:cNvSpPr>
            <a:spLocks noGrp="1"/>
          </p:cNvSpPr>
          <p:nvPr>
            <p:ph sz="half" idx="2"/>
          </p:nvPr>
        </p:nvSpPr>
        <p:spPr>
          <a:xfrm>
            <a:off x="839788" y="2789499"/>
            <a:ext cx="5157787" cy="34001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471FBE1-722F-45DB-A6E8-4BB76E4AC356}"/>
              </a:ext>
            </a:extLst>
          </p:cNvPr>
          <p:cNvSpPr>
            <a:spLocks noGrp="1"/>
          </p:cNvSpPr>
          <p:nvPr>
            <p:ph type="body" sz="quarter" idx="3"/>
          </p:nvPr>
        </p:nvSpPr>
        <p:spPr>
          <a:xfrm>
            <a:off x="6172200" y="2083443"/>
            <a:ext cx="5183188" cy="7060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E228302-40A9-4338-A2AF-AF7F803C27F7}"/>
              </a:ext>
            </a:extLst>
          </p:cNvPr>
          <p:cNvSpPr>
            <a:spLocks noGrp="1"/>
          </p:cNvSpPr>
          <p:nvPr>
            <p:ph sz="quarter" idx="4"/>
          </p:nvPr>
        </p:nvSpPr>
        <p:spPr>
          <a:xfrm>
            <a:off x="6172200" y="2789499"/>
            <a:ext cx="5183188" cy="34001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3AAD38A-1362-4E71-AD93-AC921EFFD9B3}"/>
              </a:ext>
            </a:extLst>
          </p:cNvPr>
          <p:cNvSpPr>
            <a:spLocks noGrp="1"/>
          </p:cNvSpPr>
          <p:nvPr>
            <p:ph type="dt" sz="half" idx="10"/>
          </p:nvPr>
        </p:nvSpPr>
        <p:spPr/>
        <p:txBody>
          <a:bodyPr/>
          <a:lstStyle/>
          <a:p>
            <a:fld id="{45479195-DBEF-4951-8892-65888D3390B7}" type="datetimeFigureOut">
              <a:rPr lang="en-US" smtClean="0"/>
              <a:t>12/4/2025</a:t>
            </a:fld>
            <a:endParaRPr lang="en-US"/>
          </a:p>
        </p:txBody>
      </p:sp>
      <p:sp>
        <p:nvSpPr>
          <p:cNvPr id="8" name="Footer Placeholder 7">
            <a:extLst>
              <a:ext uri="{FF2B5EF4-FFF2-40B4-BE49-F238E27FC236}">
                <a16:creationId xmlns:a16="http://schemas.microsoft.com/office/drawing/2014/main" id="{102F2126-FF75-4D8F-93C6-5172839F294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ABA91B0-A3F1-4068-95C9-17080F17D707}"/>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17800469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5B345-AD38-4F04-843F-6D1736CD149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3129901-C826-4030-8177-2156FAEDF948}"/>
              </a:ext>
            </a:extLst>
          </p:cNvPr>
          <p:cNvSpPr>
            <a:spLocks noGrp="1"/>
          </p:cNvSpPr>
          <p:nvPr>
            <p:ph type="dt" sz="half" idx="10"/>
          </p:nvPr>
        </p:nvSpPr>
        <p:spPr/>
        <p:txBody>
          <a:bodyPr/>
          <a:lstStyle/>
          <a:p>
            <a:fld id="{45479195-DBEF-4951-8892-65888D3390B7}" type="datetimeFigureOut">
              <a:rPr lang="en-US" smtClean="0"/>
              <a:t>12/4/2025</a:t>
            </a:fld>
            <a:endParaRPr lang="en-US"/>
          </a:p>
        </p:txBody>
      </p:sp>
      <p:sp>
        <p:nvSpPr>
          <p:cNvPr id="4" name="Footer Placeholder 3">
            <a:extLst>
              <a:ext uri="{FF2B5EF4-FFF2-40B4-BE49-F238E27FC236}">
                <a16:creationId xmlns:a16="http://schemas.microsoft.com/office/drawing/2014/main" id="{A5AFACBC-B399-40D0-B572-7FCD026D2FA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B89DA37-ABFE-4C4F-8299-DD3A4EC3A839}"/>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15446404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5A4FC7-52FD-4795-8F39-F9485DA2D8C1}"/>
              </a:ext>
            </a:extLst>
          </p:cNvPr>
          <p:cNvSpPr>
            <a:spLocks noGrp="1"/>
          </p:cNvSpPr>
          <p:nvPr>
            <p:ph type="dt" sz="half" idx="10"/>
          </p:nvPr>
        </p:nvSpPr>
        <p:spPr/>
        <p:txBody>
          <a:bodyPr/>
          <a:lstStyle/>
          <a:p>
            <a:fld id="{45479195-DBEF-4951-8892-65888D3390B7}" type="datetimeFigureOut">
              <a:rPr lang="en-US" smtClean="0"/>
              <a:t>12/4/2025</a:t>
            </a:fld>
            <a:endParaRPr lang="en-US"/>
          </a:p>
        </p:txBody>
      </p:sp>
      <p:sp>
        <p:nvSpPr>
          <p:cNvPr id="3" name="Footer Placeholder 2">
            <a:extLst>
              <a:ext uri="{FF2B5EF4-FFF2-40B4-BE49-F238E27FC236}">
                <a16:creationId xmlns:a16="http://schemas.microsoft.com/office/drawing/2014/main" id="{83EF4BEE-4776-45D9-BFB3-7BACA846CD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58FEC1-F760-418F-8873-5359C3BF7264}"/>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3492901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704EF-7B27-4205-A3F0-C5486C3556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28B2A0-05B0-48B1-8E5F-68D4262389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1A539B2-7CA5-415B-992C-98C85493D8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7DF067-2FDE-4E85-A0FB-CC2180F951EC}"/>
              </a:ext>
            </a:extLst>
          </p:cNvPr>
          <p:cNvSpPr>
            <a:spLocks noGrp="1"/>
          </p:cNvSpPr>
          <p:nvPr>
            <p:ph type="dt" sz="half" idx="10"/>
          </p:nvPr>
        </p:nvSpPr>
        <p:spPr/>
        <p:txBody>
          <a:bodyPr/>
          <a:lstStyle/>
          <a:p>
            <a:fld id="{45479195-DBEF-4951-8892-65888D3390B7}" type="datetimeFigureOut">
              <a:rPr lang="en-US" smtClean="0"/>
              <a:t>12/4/2025</a:t>
            </a:fld>
            <a:endParaRPr lang="en-US"/>
          </a:p>
        </p:txBody>
      </p:sp>
      <p:sp>
        <p:nvSpPr>
          <p:cNvPr id="6" name="Footer Placeholder 5">
            <a:extLst>
              <a:ext uri="{FF2B5EF4-FFF2-40B4-BE49-F238E27FC236}">
                <a16:creationId xmlns:a16="http://schemas.microsoft.com/office/drawing/2014/main" id="{1E597FD5-A813-4ADA-ACC7-8ABD545F4D9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9961E1-0ADC-4381-A28E-C6750714269A}"/>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9604246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4BEAD-5102-4756-A18A-A1D9A21815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27F217C-7CE9-4082-BE3A-3503351DAD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B47AC19-27C4-4E78-8478-E171296AA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EF03CAB-3D57-4057-B2DC-F6C7983B7336}"/>
              </a:ext>
            </a:extLst>
          </p:cNvPr>
          <p:cNvSpPr>
            <a:spLocks noGrp="1"/>
          </p:cNvSpPr>
          <p:nvPr>
            <p:ph type="dt" sz="half" idx="10"/>
          </p:nvPr>
        </p:nvSpPr>
        <p:spPr/>
        <p:txBody>
          <a:bodyPr/>
          <a:lstStyle/>
          <a:p>
            <a:fld id="{45479195-DBEF-4951-8892-65888D3390B7}" type="datetimeFigureOut">
              <a:rPr lang="en-US" smtClean="0"/>
              <a:t>12/4/2025</a:t>
            </a:fld>
            <a:endParaRPr lang="en-US"/>
          </a:p>
        </p:txBody>
      </p:sp>
      <p:sp>
        <p:nvSpPr>
          <p:cNvPr id="6" name="Footer Placeholder 5">
            <a:extLst>
              <a:ext uri="{FF2B5EF4-FFF2-40B4-BE49-F238E27FC236}">
                <a16:creationId xmlns:a16="http://schemas.microsoft.com/office/drawing/2014/main" id="{C1BD71F3-4A93-443F-8166-B5DF6B5A77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C49D72-08DB-4524-BD50-A8AD45795821}"/>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2514987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5CA55-112C-4A3E-A04B-BE913A95A19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C1CDB69-4235-4292-8C75-93DDD053EA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3B01A8-7C0E-4034-85A8-025928D36818}"/>
              </a:ext>
            </a:extLst>
          </p:cNvPr>
          <p:cNvSpPr>
            <a:spLocks noGrp="1"/>
          </p:cNvSpPr>
          <p:nvPr>
            <p:ph type="dt" sz="half" idx="10"/>
          </p:nvPr>
        </p:nvSpPr>
        <p:spPr/>
        <p:txBody>
          <a:bodyPr/>
          <a:lstStyle/>
          <a:p>
            <a:fld id="{45479195-DBEF-4951-8892-65888D3390B7}" type="datetimeFigureOut">
              <a:rPr lang="en-US" smtClean="0"/>
              <a:t>12/4/2025</a:t>
            </a:fld>
            <a:endParaRPr lang="en-US"/>
          </a:p>
        </p:txBody>
      </p:sp>
      <p:sp>
        <p:nvSpPr>
          <p:cNvPr id="5" name="Footer Placeholder 4">
            <a:extLst>
              <a:ext uri="{FF2B5EF4-FFF2-40B4-BE49-F238E27FC236}">
                <a16:creationId xmlns:a16="http://schemas.microsoft.com/office/drawing/2014/main" id="{0E5EE22C-1EA9-4898-B0A4-96992473D4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9FF777-142E-45AB-8632-1EEE5290FAFE}"/>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87109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3F9281F-2D2E-476E-A7C4-DC7D6C279C7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2DDF38F-76C5-4F2D-9048-79950AE48E0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A7A7BA-1EC5-46EE-B6A5-0166ADEAF923}"/>
              </a:ext>
            </a:extLst>
          </p:cNvPr>
          <p:cNvSpPr>
            <a:spLocks noGrp="1"/>
          </p:cNvSpPr>
          <p:nvPr>
            <p:ph type="dt" sz="half" idx="10"/>
          </p:nvPr>
        </p:nvSpPr>
        <p:spPr/>
        <p:txBody>
          <a:bodyPr/>
          <a:lstStyle/>
          <a:p>
            <a:fld id="{45479195-DBEF-4951-8892-65888D3390B7}" type="datetimeFigureOut">
              <a:rPr lang="en-US" smtClean="0"/>
              <a:t>12/4/2025</a:t>
            </a:fld>
            <a:endParaRPr lang="en-US"/>
          </a:p>
        </p:txBody>
      </p:sp>
      <p:sp>
        <p:nvSpPr>
          <p:cNvPr id="5" name="Footer Placeholder 4">
            <a:extLst>
              <a:ext uri="{FF2B5EF4-FFF2-40B4-BE49-F238E27FC236}">
                <a16:creationId xmlns:a16="http://schemas.microsoft.com/office/drawing/2014/main" id="{8C49FC39-C116-48A4-B825-EC32C91AD0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ABBBA0-B92D-4C47-B24D-FDAE9196ED92}"/>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2726816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3" name="Picture 12" descr="Oil refinery against blue sky">
            <a:extLst>
              <a:ext uri="{FF2B5EF4-FFF2-40B4-BE49-F238E27FC236}">
                <a16:creationId xmlns:a16="http://schemas.microsoft.com/office/drawing/2014/main" id="{3B046D51-4D9E-AC1C-4AA7-CE13AC9A6CB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Parallelogram 7">
            <a:extLst>
              <a:ext uri="{FF2B5EF4-FFF2-40B4-BE49-F238E27FC236}">
                <a16:creationId xmlns:a16="http://schemas.microsoft.com/office/drawing/2014/main" id="{D24F43C0-2A72-4C14-9B6D-6AB433D99CD6}"/>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94B7664F-5132-45F5-9F25-99E38900C98C}"/>
              </a:ext>
            </a:extLst>
          </p:cNvPr>
          <p:cNvSpPr>
            <a:spLocks noGrp="1"/>
          </p:cNvSpPr>
          <p:nvPr>
            <p:ph type="dt" sz="half" idx="10"/>
          </p:nvPr>
        </p:nvSpPr>
        <p:spPr/>
        <p:txBody>
          <a:bodyPr/>
          <a:lstStyle/>
          <a:p>
            <a:fld id="{CECC4E71-D11D-42F6-9466-C7A822F4D8E8}" type="datetimeFigureOut">
              <a:rPr lang="en-US" smtClean="0"/>
              <a:t>12/4/2025</a:t>
            </a:fld>
            <a:endParaRPr lang="en-US"/>
          </a:p>
        </p:txBody>
      </p:sp>
      <p:sp>
        <p:nvSpPr>
          <p:cNvPr id="5" name="Footer Placeholder 4">
            <a:extLst>
              <a:ext uri="{FF2B5EF4-FFF2-40B4-BE49-F238E27FC236}">
                <a16:creationId xmlns:a16="http://schemas.microsoft.com/office/drawing/2014/main" id="{DF248C4A-D5BB-4F83-99A0-35D80DEE85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0E9511-8DC3-45BB-8B52-20035E28B2B5}"/>
              </a:ext>
            </a:extLst>
          </p:cNvPr>
          <p:cNvSpPr>
            <a:spLocks noGrp="1"/>
          </p:cNvSpPr>
          <p:nvPr>
            <p:ph type="sldNum" sz="quarter" idx="12"/>
          </p:nvPr>
        </p:nvSpPr>
        <p:spPr/>
        <p:txBody>
          <a:bodyPr/>
          <a:lstStyle/>
          <a:p>
            <a:fld id="{4B2FBFBB-94AC-47BD-98F0-8C946C9C99D7}" type="slidenum">
              <a:rPr lang="en-US" smtClean="0"/>
              <a:t>‹#›</a:t>
            </a:fld>
            <a:endParaRPr lang="en-US"/>
          </a:p>
        </p:txBody>
      </p:sp>
      <p:sp>
        <p:nvSpPr>
          <p:cNvPr id="7" name="Parallelogram 6">
            <a:extLst>
              <a:ext uri="{FF2B5EF4-FFF2-40B4-BE49-F238E27FC236}">
                <a16:creationId xmlns:a16="http://schemas.microsoft.com/office/drawing/2014/main" id="{BFE07413-1266-4EB2-8022-C85FD2359BBC}"/>
              </a:ext>
            </a:extLst>
          </p:cNvPr>
          <p:cNvSpPr/>
          <p:nvPr/>
        </p:nvSpPr>
        <p:spPr>
          <a:xfrm>
            <a:off x="838200" y="-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0" name="Flowchart: Manual Input 8">
            <a:extLst>
              <a:ext uri="{FF2B5EF4-FFF2-40B4-BE49-F238E27FC236}">
                <a16:creationId xmlns:a16="http://schemas.microsoft.com/office/drawing/2014/main" id="{97A089C2-F72D-441D-887C-3ED4EE6B5285}"/>
              </a:ext>
            </a:extLst>
          </p:cNvPr>
          <p:cNvSpPr/>
          <p:nvPr/>
        </p:nvSpPr>
        <p:spPr>
          <a:xfrm rot="16200000" flipV="1">
            <a:off x="5243851" y="-2966203"/>
            <a:ext cx="1623021" cy="12110722"/>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CE0AF9FE-E155-41A7-B3A8-3825BAFCE3B4}"/>
              </a:ext>
            </a:extLst>
          </p:cNvPr>
          <p:cNvSpPr/>
          <p:nvPr/>
        </p:nvSpPr>
        <p:spPr>
          <a:xfrm>
            <a:off x="-23149" y="1632030"/>
            <a:ext cx="6956384" cy="5243332"/>
          </a:xfrm>
          <a:custGeom>
            <a:avLst/>
            <a:gdLst>
              <a:gd name="connsiteX0" fmla="*/ 0 w 6956384"/>
              <a:gd name="connsiteY0" fmla="*/ 0 h 5243332"/>
              <a:gd name="connsiteX1" fmla="*/ 2511706 w 6956384"/>
              <a:gd name="connsiteY1" fmla="*/ 0 h 5243332"/>
              <a:gd name="connsiteX2" fmla="*/ 6956384 w 6956384"/>
              <a:gd name="connsiteY2" fmla="*/ 5243332 h 5243332"/>
              <a:gd name="connsiteX3" fmla="*/ 6956384 w 6956384"/>
              <a:gd name="connsiteY3" fmla="*/ 5243332 h 5243332"/>
            </a:gdLst>
            <a:ahLst/>
            <a:cxnLst>
              <a:cxn ang="0">
                <a:pos x="connsiteX0" y="connsiteY0"/>
              </a:cxn>
              <a:cxn ang="0">
                <a:pos x="connsiteX1" y="connsiteY1"/>
              </a:cxn>
              <a:cxn ang="0">
                <a:pos x="connsiteX2" y="connsiteY2"/>
              </a:cxn>
              <a:cxn ang="0">
                <a:pos x="connsiteX3" y="connsiteY3"/>
              </a:cxn>
            </a:cxnLst>
            <a:rect l="l" t="t" r="r" b="b"/>
            <a:pathLst>
              <a:path w="6956384" h="5243332">
                <a:moveTo>
                  <a:pt x="0" y="0"/>
                </a:moveTo>
                <a:lnTo>
                  <a:pt x="2511706" y="0"/>
                </a:lnTo>
                <a:lnTo>
                  <a:pt x="6956384" y="5243332"/>
                </a:lnTo>
                <a:lnTo>
                  <a:pt x="6956384" y="5243332"/>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7997CD5A-A79F-4C67-BEF2-AA11FFF95832}"/>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13517DDD-E87A-46A4-8B90-F2756A9AADC0}"/>
              </a:ext>
            </a:extLst>
          </p:cNvPr>
          <p:cNvCxnSpPr>
            <a:cxnSpLocks/>
          </p:cNvCxnSpPr>
          <p:nvPr/>
        </p:nvCxnSpPr>
        <p:spPr>
          <a:xfrm>
            <a:off x="9236597" y="3429000"/>
            <a:ext cx="1435261"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Flowchart: Manual Input 8">
            <a:extLst>
              <a:ext uri="{FF2B5EF4-FFF2-40B4-BE49-F238E27FC236}">
                <a16:creationId xmlns:a16="http://schemas.microsoft.com/office/drawing/2014/main" id="{64D69340-E373-4BBE-8C4F-8D01F6971F0F}"/>
              </a:ext>
            </a:extLst>
          </p:cNvPr>
          <p:cNvSpPr/>
          <p:nvPr/>
        </p:nvSpPr>
        <p:spPr>
          <a:xfrm rot="16200000" flipV="1">
            <a:off x="3933031" y="-2085905"/>
            <a:ext cx="2666638" cy="10532697"/>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783145-2FF4-4965-A301-76D53756457E}"/>
              </a:ext>
            </a:extLst>
          </p:cNvPr>
          <p:cNvSpPr>
            <a:spLocks noGrp="1"/>
          </p:cNvSpPr>
          <p:nvPr>
            <p:ph type="ctrTitle"/>
          </p:nvPr>
        </p:nvSpPr>
        <p:spPr>
          <a:xfrm>
            <a:off x="277089" y="2251085"/>
            <a:ext cx="8725325" cy="1350953"/>
          </a:xfrm>
        </p:spPr>
        <p:txBody>
          <a:bodyPr anchor="ctr">
            <a:noAutofit/>
          </a:bodyPr>
          <a:lstStyle>
            <a:lvl1pPr algn="r">
              <a:defRPr sz="48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05E2663E-6023-4821-9F55-17274D0CD926}"/>
              </a:ext>
            </a:extLst>
          </p:cNvPr>
          <p:cNvSpPr>
            <a:spLocks noGrp="1"/>
          </p:cNvSpPr>
          <p:nvPr>
            <p:ph type="subTitle" idx="1"/>
          </p:nvPr>
        </p:nvSpPr>
        <p:spPr>
          <a:xfrm>
            <a:off x="277089" y="3602039"/>
            <a:ext cx="8725325" cy="599748"/>
          </a:xfrm>
        </p:spPr>
        <p:txBody>
          <a:bodyPr anchor="ctr"/>
          <a:lstStyle>
            <a:lvl1pPr marL="0" indent="0" algn="r">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9637549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55BE4-C9A6-492F-871F-BD9B7F12CB83}"/>
              </a:ext>
            </a:extLst>
          </p:cNvPr>
          <p:cNvSpPr>
            <a:spLocks noGrp="1"/>
          </p:cNvSpPr>
          <p:nvPr>
            <p:ph type="title"/>
          </p:nvPr>
        </p:nvSpPr>
        <p:spPr>
          <a:xfrm>
            <a:off x="838200" y="1114303"/>
            <a:ext cx="10515600" cy="87654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ADD5CD26-43C7-4421-A9A4-A8640DD3A09A}"/>
              </a:ext>
            </a:extLst>
          </p:cNvPr>
          <p:cNvSpPr>
            <a:spLocks noGrp="1"/>
          </p:cNvSpPr>
          <p:nvPr>
            <p:ph idx="1"/>
          </p:nvPr>
        </p:nvSpPr>
        <p:spPr>
          <a:xfrm>
            <a:off x="838200" y="2163641"/>
            <a:ext cx="10525148" cy="4013321"/>
          </a:xfrm>
        </p:spPr>
        <p:txBody>
          <a:bodyPr/>
          <a:lstStyle>
            <a:lvl1pPr marL="228600" indent="-228600">
              <a:buClr>
                <a:schemeClr val="accent5"/>
              </a:buClr>
              <a:buFont typeface="Wingdings" panose="05000000000000000000" pitchFamily="2" charset="2"/>
              <a:buChar char="§"/>
              <a:defRPr/>
            </a:lvl1pPr>
            <a:lvl2pPr>
              <a:buClr>
                <a:schemeClr val="accent1"/>
              </a:buClr>
              <a:defRPr/>
            </a:lvl2pPr>
            <a:lvl3pPr marL="1143000" indent="-228600">
              <a:buClr>
                <a:schemeClr val="accent5"/>
              </a:buClr>
              <a:buFont typeface="Courier New" panose="02070309020205020404" pitchFamily="49" charset="0"/>
              <a:buChar char="o"/>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A536AE8-6F86-4CC9-BA40-4E11F9FFF95C}"/>
              </a:ext>
            </a:extLst>
          </p:cNvPr>
          <p:cNvSpPr>
            <a:spLocks noGrp="1"/>
          </p:cNvSpPr>
          <p:nvPr>
            <p:ph type="dt" sz="half" idx="10"/>
          </p:nvPr>
        </p:nvSpPr>
        <p:spPr>
          <a:xfrm>
            <a:off x="838200" y="6483675"/>
            <a:ext cx="2743200" cy="365125"/>
          </a:xfrm>
        </p:spPr>
        <p:txBody>
          <a:bodyPr/>
          <a:lstStyle/>
          <a:p>
            <a:fld id="{CECC4E71-D11D-42F6-9466-C7A822F4D8E8}" type="datetimeFigureOut">
              <a:rPr lang="en-US" smtClean="0"/>
              <a:t>12/4/2025</a:t>
            </a:fld>
            <a:endParaRPr lang="en-US"/>
          </a:p>
        </p:txBody>
      </p:sp>
      <p:sp>
        <p:nvSpPr>
          <p:cNvPr id="5" name="Footer Placeholder 4">
            <a:extLst>
              <a:ext uri="{FF2B5EF4-FFF2-40B4-BE49-F238E27FC236}">
                <a16:creationId xmlns:a16="http://schemas.microsoft.com/office/drawing/2014/main" id="{258F5B6D-C120-40AB-A1B2-C0C3DC3EDF36}"/>
              </a:ext>
            </a:extLst>
          </p:cNvPr>
          <p:cNvSpPr>
            <a:spLocks noGrp="1"/>
          </p:cNvSpPr>
          <p:nvPr>
            <p:ph type="ftr" sz="quarter" idx="11"/>
          </p:nvPr>
        </p:nvSpPr>
        <p:spPr>
          <a:xfrm>
            <a:off x="4038600" y="6483675"/>
            <a:ext cx="2628418" cy="365125"/>
          </a:xfrm>
        </p:spPr>
        <p:txBody>
          <a:bodyPr/>
          <a:lstStyle/>
          <a:p>
            <a:endParaRPr lang="en-US"/>
          </a:p>
        </p:txBody>
      </p:sp>
      <p:sp>
        <p:nvSpPr>
          <p:cNvPr id="6" name="Slide Number Placeholder 5">
            <a:extLst>
              <a:ext uri="{FF2B5EF4-FFF2-40B4-BE49-F238E27FC236}">
                <a16:creationId xmlns:a16="http://schemas.microsoft.com/office/drawing/2014/main" id="{D744780D-E683-4D4B-8B5E-7913B50BDB4D}"/>
              </a:ext>
            </a:extLst>
          </p:cNvPr>
          <p:cNvSpPr>
            <a:spLocks noGrp="1"/>
          </p:cNvSpPr>
          <p:nvPr>
            <p:ph type="sldNum" sz="quarter" idx="12"/>
          </p:nvPr>
        </p:nvSpPr>
        <p:spPr>
          <a:xfrm>
            <a:off x="8032626" y="6441257"/>
            <a:ext cx="2743200" cy="365125"/>
          </a:xfrm>
        </p:spPr>
        <p:txBody>
          <a:bodyPr/>
          <a:lstStyle>
            <a:lvl1pPr>
              <a:defRPr/>
            </a:lvl1pPr>
          </a:lstStyle>
          <a:p>
            <a:fld id="{4B2FBFBB-94AC-47BD-98F0-8C946C9C99D7}" type="slidenum">
              <a:rPr lang="en-US" smtClean="0"/>
              <a:t>‹#›</a:t>
            </a:fld>
            <a:endParaRPr lang="en-US"/>
          </a:p>
        </p:txBody>
      </p:sp>
    </p:spTree>
    <p:extLst>
      <p:ext uri="{BB962C8B-B14F-4D97-AF65-F5344CB8AC3E}">
        <p14:creationId xmlns:p14="http://schemas.microsoft.com/office/powerpoint/2010/main" val="22831487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AC63A4-8B72-4C61-9FBE-8A592FBD7363}"/>
              </a:ext>
            </a:extLst>
          </p:cNvPr>
          <p:cNvPicPr>
            <a:picLocks noChangeAspect="1"/>
          </p:cNvPicPr>
          <p:nvPr/>
        </p:nvPicPr>
        <p:blipFill rotWithShape="1">
          <a:blip r:embed="rId2">
            <a:extLst>
              <a:ext uri="{28A0092B-C50C-407E-A947-70E740481C1C}">
                <a14:useLocalDpi xmlns:a14="http://schemas.microsoft.com/office/drawing/2010/main" val="0"/>
              </a:ext>
            </a:extLst>
          </a:blip>
          <a:srcRect l="17976" r="17493"/>
          <a:stretch/>
        </p:blipFill>
        <p:spPr>
          <a:xfrm>
            <a:off x="0" y="-33282"/>
            <a:ext cx="12192000" cy="6891281"/>
          </a:xfrm>
          <a:prstGeom prst="rect">
            <a:avLst/>
          </a:prstGeom>
        </p:spPr>
      </p:pic>
      <p:sp>
        <p:nvSpPr>
          <p:cNvPr id="15" name="Rectangle 14">
            <a:extLst>
              <a:ext uri="{FF2B5EF4-FFF2-40B4-BE49-F238E27FC236}">
                <a16:creationId xmlns:a16="http://schemas.microsoft.com/office/drawing/2014/main" id="{78EC17EC-00CD-4B74-BD81-48BA7C9E518B}"/>
              </a:ext>
            </a:extLst>
          </p:cNvPr>
          <p:cNvSpPr/>
          <p:nvPr/>
        </p:nvSpPr>
        <p:spPr>
          <a:xfrm>
            <a:off x="-23153" y="-23151"/>
            <a:ext cx="12215152" cy="6881151"/>
          </a:xfrm>
          <a:prstGeom prst="rect">
            <a:avLst/>
          </a:prstGeom>
          <a:solidFill>
            <a:schemeClr val="accent1">
              <a:lumMod val="50000"/>
              <a:alpha val="30196"/>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4D705B7D-C53D-41E2-ACB5-F6C0F8224585}"/>
              </a:ext>
            </a:extLst>
          </p:cNvPr>
          <p:cNvSpPr>
            <a:spLocks noGrp="1"/>
          </p:cNvSpPr>
          <p:nvPr>
            <p:ph type="dt" sz="half" idx="10"/>
          </p:nvPr>
        </p:nvSpPr>
        <p:spPr/>
        <p:txBody>
          <a:bodyPr/>
          <a:lstStyle/>
          <a:p>
            <a:fld id="{CECC4E71-D11D-42F6-9466-C7A822F4D8E8}" type="datetimeFigureOut">
              <a:rPr lang="en-US" smtClean="0"/>
              <a:t>12/4/2025</a:t>
            </a:fld>
            <a:endParaRPr lang="en-US"/>
          </a:p>
        </p:txBody>
      </p:sp>
      <p:sp>
        <p:nvSpPr>
          <p:cNvPr id="5" name="Footer Placeholder 4">
            <a:extLst>
              <a:ext uri="{FF2B5EF4-FFF2-40B4-BE49-F238E27FC236}">
                <a16:creationId xmlns:a16="http://schemas.microsoft.com/office/drawing/2014/main" id="{A324F393-F2FA-434D-B2FC-145F565412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FEEA8E-606E-41C0-83EB-2A2E8314BA33}"/>
              </a:ext>
            </a:extLst>
          </p:cNvPr>
          <p:cNvSpPr>
            <a:spLocks noGrp="1"/>
          </p:cNvSpPr>
          <p:nvPr>
            <p:ph type="sldNum" sz="quarter" idx="12"/>
          </p:nvPr>
        </p:nvSpPr>
        <p:spPr/>
        <p:txBody>
          <a:bodyPr/>
          <a:lstStyle/>
          <a:p>
            <a:fld id="{4B2FBFBB-94AC-47BD-98F0-8C946C9C99D7}" type="slidenum">
              <a:rPr lang="en-US" smtClean="0"/>
              <a:t>‹#›</a:t>
            </a:fld>
            <a:endParaRPr lang="en-US"/>
          </a:p>
        </p:txBody>
      </p:sp>
      <p:sp>
        <p:nvSpPr>
          <p:cNvPr id="8" name="Parallelogram 7">
            <a:extLst>
              <a:ext uri="{FF2B5EF4-FFF2-40B4-BE49-F238E27FC236}">
                <a16:creationId xmlns:a16="http://schemas.microsoft.com/office/drawing/2014/main" id="{69318192-5956-43F0-AAAC-493F2FBE8F35}"/>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Manual Input 8">
            <a:extLst>
              <a:ext uri="{FF2B5EF4-FFF2-40B4-BE49-F238E27FC236}">
                <a16:creationId xmlns:a16="http://schemas.microsoft.com/office/drawing/2014/main" id="{FA1DC8C7-D0EB-4279-B7EF-92C2C6AA26A3}"/>
              </a:ext>
            </a:extLst>
          </p:cNvPr>
          <p:cNvSpPr/>
          <p:nvPr/>
        </p:nvSpPr>
        <p:spPr>
          <a:xfrm rot="16200000" flipV="1">
            <a:off x="5138696" y="-2325287"/>
            <a:ext cx="1087260" cy="1136465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D7081EE-EFEC-499F-AFBA-C12F314B61A1}"/>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Manual Input 8">
            <a:extLst>
              <a:ext uri="{FF2B5EF4-FFF2-40B4-BE49-F238E27FC236}">
                <a16:creationId xmlns:a16="http://schemas.microsoft.com/office/drawing/2014/main" id="{2C24CF29-965E-4132-8EFD-B45F326DDD40}"/>
              </a:ext>
            </a:extLst>
          </p:cNvPr>
          <p:cNvSpPr/>
          <p:nvPr/>
        </p:nvSpPr>
        <p:spPr>
          <a:xfrm rot="16200000" flipV="1">
            <a:off x="4037154" y="-1548015"/>
            <a:ext cx="1786378" cy="9906988"/>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arallelogram 6">
            <a:extLst>
              <a:ext uri="{FF2B5EF4-FFF2-40B4-BE49-F238E27FC236}">
                <a16:creationId xmlns:a16="http://schemas.microsoft.com/office/drawing/2014/main" id="{341CAEE5-1253-4D35-BA04-4ECB333611FD}"/>
              </a:ext>
            </a:extLst>
          </p:cNvPr>
          <p:cNvSpPr/>
          <p:nvPr/>
        </p:nvSpPr>
        <p:spPr>
          <a:xfrm>
            <a:off x="838200" y="-2315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859C6B63-7200-48DE-B515-1EE6A2D0739E}"/>
              </a:ext>
            </a:extLst>
          </p:cNvPr>
          <p:cNvCxnSpPr>
            <a:cxnSpLocks/>
          </p:cNvCxnSpPr>
          <p:nvPr/>
        </p:nvCxnSpPr>
        <p:spPr>
          <a:xfrm>
            <a:off x="-23150" y="3429000"/>
            <a:ext cx="10695008"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283F4749-3567-46E9-BD15-F3C0E1F3ED67}"/>
              </a:ext>
            </a:extLst>
          </p:cNvPr>
          <p:cNvPicPr/>
          <p:nvPr/>
        </p:nvPicPr>
        <p:blipFill rotWithShape="1">
          <a:blip r:embed="rId3">
            <a:extLst>
              <a:ext uri="{28A0092B-C50C-407E-A947-70E740481C1C}">
                <a14:useLocalDpi xmlns:a14="http://schemas.microsoft.com/office/drawing/2010/main" val="0"/>
              </a:ext>
            </a:extLst>
          </a:blip>
          <a:srcRect l="2078" t="1865" r="2225" b="1016"/>
          <a:stretch/>
        </p:blipFill>
        <p:spPr bwMode="auto">
          <a:xfrm>
            <a:off x="10057949" y="5108430"/>
            <a:ext cx="1227818" cy="1214561"/>
          </a:xfrm>
          <a:prstGeom prst="ellipse">
            <a:avLst/>
          </a:prstGeom>
          <a:noFill/>
          <a:ln>
            <a:noFill/>
          </a:ln>
        </p:spPr>
      </p:pic>
    </p:spTree>
    <p:extLst>
      <p:ext uri="{BB962C8B-B14F-4D97-AF65-F5344CB8AC3E}">
        <p14:creationId xmlns:p14="http://schemas.microsoft.com/office/powerpoint/2010/main" val="27305881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694CE-B437-42D5-87CB-F28DFCDA925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CC41FD9-1204-4085-BCD9-EDFD7F81DD67}"/>
              </a:ext>
            </a:extLst>
          </p:cNvPr>
          <p:cNvSpPr>
            <a:spLocks noGrp="1"/>
          </p:cNvSpPr>
          <p:nvPr>
            <p:ph sz="half" idx="1"/>
          </p:nvPr>
        </p:nvSpPr>
        <p:spPr>
          <a:xfrm>
            <a:off x="838200" y="2257063"/>
            <a:ext cx="5181600" cy="3919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C520E3D-B8AC-45A7-8682-5FA48FB2CB08}"/>
              </a:ext>
            </a:extLst>
          </p:cNvPr>
          <p:cNvSpPr>
            <a:spLocks noGrp="1"/>
          </p:cNvSpPr>
          <p:nvPr>
            <p:ph sz="half" idx="2"/>
          </p:nvPr>
        </p:nvSpPr>
        <p:spPr>
          <a:xfrm>
            <a:off x="6172200" y="2257063"/>
            <a:ext cx="5181600" cy="3919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B8C5F57-EC41-427F-93BD-8A01AC409014}"/>
              </a:ext>
            </a:extLst>
          </p:cNvPr>
          <p:cNvSpPr>
            <a:spLocks noGrp="1"/>
          </p:cNvSpPr>
          <p:nvPr>
            <p:ph type="dt" sz="half" idx="10"/>
          </p:nvPr>
        </p:nvSpPr>
        <p:spPr/>
        <p:txBody>
          <a:bodyPr/>
          <a:lstStyle/>
          <a:p>
            <a:fld id="{CECC4E71-D11D-42F6-9466-C7A822F4D8E8}" type="datetimeFigureOut">
              <a:rPr lang="en-US" smtClean="0"/>
              <a:t>12/4/2025</a:t>
            </a:fld>
            <a:endParaRPr lang="en-US"/>
          </a:p>
        </p:txBody>
      </p:sp>
      <p:sp>
        <p:nvSpPr>
          <p:cNvPr id="6" name="Footer Placeholder 5">
            <a:extLst>
              <a:ext uri="{FF2B5EF4-FFF2-40B4-BE49-F238E27FC236}">
                <a16:creationId xmlns:a16="http://schemas.microsoft.com/office/drawing/2014/main" id="{A96661D1-9710-4E2C-8A4C-9C81D2165D1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70C4B4-6D4B-4593-BD89-37F2D58DA181}"/>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12760241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91ECB-E52D-4D9E-9551-FE0A2789F51C}"/>
              </a:ext>
            </a:extLst>
          </p:cNvPr>
          <p:cNvSpPr>
            <a:spLocks noGrp="1"/>
          </p:cNvSpPr>
          <p:nvPr>
            <p:ph type="title"/>
          </p:nvPr>
        </p:nvSpPr>
        <p:spPr>
          <a:xfrm>
            <a:off x="839788" y="1145893"/>
            <a:ext cx="10515600" cy="823911"/>
          </a:xfrm>
        </p:spPr>
        <p:txBody>
          <a:bodyPr/>
          <a:lstStyle/>
          <a:p>
            <a:r>
              <a:rPr lang="en-US"/>
              <a:t>Click to edit Master title style</a:t>
            </a:r>
          </a:p>
        </p:txBody>
      </p:sp>
      <p:sp>
        <p:nvSpPr>
          <p:cNvPr id="3" name="Text Placeholder 2">
            <a:extLst>
              <a:ext uri="{FF2B5EF4-FFF2-40B4-BE49-F238E27FC236}">
                <a16:creationId xmlns:a16="http://schemas.microsoft.com/office/drawing/2014/main" id="{25AC48AA-2B68-43EE-9939-BA1A6C5F97FA}"/>
              </a:ext>
            </a:extLst>
          </p:cNvPr>
          <p:cNvSpPr>
            <a:spLocks noGrp="1"/>
          </p:cNvSpPr>
          <p:nvPr>
            <p:ph type="body" idx="1"/>
          </p:nvPr>
        </p:nvSpPr>
        <p:spPr>
          <a:xfrm>
            <a:off x="839788" y="2083443"/>
            <a:ext cx="5157787" cy="7060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50E38B-D204-4404-9CF1-E25B4ECF25FD}"/>
              </a:ext>
            </a:extLst>
          </p:cNvPr>
          <p:cNvSpPr>
            <a:spLocks noGrp="1"/>
          </p:cNvSpPr>
          <p:nvPr>
            <p:ph sz="half" idx="2"/>
          </p:nvPr>
        </p:nvSpPr>
        <p:spPr>
          <a:xfrm>
            <a:off x="839788" y="2789499"/>
            <a:ext cx="5157787" cy="34001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471FBE1-722F-45DB-A6E8-4BB76E4AC356}"/>
              </a:ext>
            </a:extLst>
          </p:cNvPr>
          <p:cNvSpPr>
            <a:spLocks noGrp="1"/>
          </p:cNvSpPr>
          <p:nvPr>
            <p:ph type="body" sz="quarter" idx="3"/>
          </p:nvPr>
        </p:nvSpPr>
        <p:spPr>
          <a:xfrm>
            <a:off x="6172200" y="2083443"/>
            <a:ext cx="5183188" cy="7060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E228302-40A9-4338-A2AF-AF7F803C27F7}"/>
              </a:ext>
            </a:extLst>
          </p:cNvPr>
          <p:cNvSpPr>
            <a:spLocks noGrp="1"/>
          </p:cNvSpPr>
          <p:nvPr>
            <p:ph sz="quarter" idx="4"/>
          </p:nvPr>
        </p:nvSpPr>
        <p:spPr>
          <a:xfrm>
            <a:off x="6172200" y="2789499"/>
            <a:ext cx="5183188" cy="34001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3AAD38A-1362-4E71-AD93-AC921EFFD9B3}"/>
              </a:ext>
            </a:extLst>
          </p:cNvPr>
          <p:cNvSpPr>
            <a:spLocks noGrp="1"/>
          </p:cNvSpPr>
          <p:nvPr>
            <p:ph type="dt" sz="half" idx="10"/>
          </p:nvPr>
        </p:nvSpPr>
        <p:spPr/>
        <p:txBody>
          <a:bodyPr/>
          <a:lstStyle/>
          <a:p>
            <a:fld id="{CECC4E71-D11D-42F6-9466-C7A822F4D8E8}" type="datetimeFigureOut">
              <a:rPr lang="en-US" smtClean="0"/>
              <a:t>12/4/2025</a:t>
            </a:fld>
            <a:endParaRPr lang="en-US"/>
          </a:p>
        </p:txBody>
      </p:sp>
      <p:sp>
        <p:nvSpPr>
          <p:cNvPr id="8" name="Footer Placeholder 7">
            <a:extLst>
              <a:ext uri="{FF2B5EF4-FFF2-40B4-BE49-F238E27FC236}">
                <a16:creationId xmlns:a16="http://schemas.microsoft.com/office/drawing/2014/main" id="{102F2126-FF75-4D8F-93C6-5172839F294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ABA91B0-A3F1-4068-95C9-17080F17D707}"/>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9737563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5B345-AD38-4F04-843F-6D1736CD149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3129901-C826-4030-8177-2156FAEDF948}"/>
              </a:ext>
            </a:extLst>
          </p:cNvPr>
          <p:cNvSpPr>
            <a:spLocks noGrp="1"/>
          </p:cNvSpPr>
          <p:nvPr>
            <p:ph type="dt" sz="half" idx="10"/>
          </p:nvPr>
        </p:nvSpPr>
        <p:spPr/>
        <p:txBody>
          <a:bodyPr/>
          <a:lstStyle/>
          <a:p>
            <a:fld id="{CECC4E71-D11D-42F6-9466-C7A822F4D8E8}" type="datetimeFigureOut">
              <a:rPr lang="en-US" smtClean="0"/>
              <a:t>12/4/2025</a:t>
            </a:fld>
            <a:endParaRPr lang="en-US"/>
          </a:p>
        </p:txBody>
      </p:sp>
      <p:sp>
        <p:nvSpPr>
          <p:cNvPr id="4" name="Footer Placeholder 3">
            <a:extLst>
              <a:ext uri="{FF2B5EF4-FFF2-40B4-BE49-F238E27FC236}">
                <a16:creationId xmlns:a16="http://schemas.microsoft.com/office/drawing/2014/main" id="{A5AFACBC-B399-40D0-B572-7FCD026D2FA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B89DA37-ABFE-4C4F-8299-DD3A4EC3A839}"/>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35836224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5A4FC7-52FD-4795-8F39-F9485DA2D8C1}"/>
              </a:ext>
            </a:extLst>
          </p:cNvPr>
          <p:cNvSpPr>
            <a:spLocks noGrp="1"/>
          </p:cNvSpPr>
          <p:nvPr>
            <p:ph type="dt" sz="half" idx="10"/>
          </p:nvPr>
        </p:nvSpPr>
        <p:spPr/>
        <p:txBody>
          <a:bodyPr/>
          <a:lstStyle/>
          <a:p>
            <a:fld id="{CECC4E71-D11D-42F6-9466-C7A822F4D8E8}" type="datetimeFigureOut">
              <a:rPr lang="en-US" smtClean="0"/>
              <a:t>12/4/2025</a:t>
            </a:fld>
            <a:endParaRPr lang="en-US"/>
          </a:p>
        </p:txBody>
      </p:sp>
      <p:sp>
        <p:nvSpPr>
          <p:cNvPr id="3" name="Footer Placeholder 2">
            <a:extLst>
              <a:ext uri="{FF2B5EF4-FFF2-40B4-BE49-F238E27FC236}">
                <a16:creationId xmlns:a16="http://schemas.microsoft.com/office/drawing/2014/main" id="{83EF4BEE-4776-45D9-BFB3-7BACA846CD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58FEC1-F760-418F-8873-5359C3BF7264}"/>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3668989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704EF-7B27-4205-A3F0-C5486C3556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28B2A0-05B0-48B1-8E5F-68D4262389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1A539B2-7CA5-415B-992C-98C85493D8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7DF067-2FDE-4E85-A0FB-CC2180F951EC}"/>
              </a:ext>
            </a:extLst>
          </p:cNvPr>
          <p:cNvSpPr>
            <a:spLocks noGrp="1"/>
          </p:cNvSpPr>
          <p:nvPr>
            <p:ph type="dt" sz="half" idx="10"/>
          </p:nvPr>
        </p:nvSpPr>
        <p:spPr/>
        <p:txBody>
          <a:bodyPr/>
          <a:lstStyle/>
          <a:p>
            <a:fld id="{CECC4E71-D11D-42F6-9466-C7A822F4D8E8}" type="datetimeFigureOut">
              <a:rPr lang="en-US" smtClean="0"/>
              <a:t>12/4/2025</a:t>
            </a:fld>
            <a:endParaRPr lang="en-US"/>
          </a:p>
        </p:txBody>
      </p:sp>
      <p:sp>
        <p:nvSpPr>
          <p:cNvPr id="6" name="Footer Placeholder 5">
            <a:extLst>
              <a:ext uri="{FF2B5EF4-FFF2-40B4-BE49-F238E27FC236}">
                <a16:creationId xmlns:a16="http://schemas.microsoft.com/office/drawing/2014/main" id="{1E597FD5-A813-4ADA-ACC7-8ABD545F4D9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9961E1-0ADC-4381-A28E-C6750714269A}"/>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15929839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4BEAD-5102-4756-A18A-A1D9A21815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27F217C-7CE9-4082-BE3A-3503351DAD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B47AC19-27C4-4E78-8478-E171296AA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EF03CAB-3D57-4057-B2DC-F6C7983B7336}"/>
              </a:ext>
            </a:extLst>
          </p:cNvPr>
          <p:cNvSpPr>
            <a:spLocks noGrp="1"/>
          </p:cNvSpPr>
          <p:nvPr>
            <p:ph type="dt" sz="half" idx="10"/>
          </p:nvPr>
        </p:nvSpPr>
        <p:spPr/>
        <p:txBody>
          <a:bodyPr/>
          <a:lstStyle/>
          <a:p>
            <a:fld id="{CECC4E71-D11D-42F6-9466-C7A822F4D8E8}" type="datetimeFigureOut">
              <a:rPr lang="en-US" smtClean="0"/>
              <a:t>12/4/2025</a:t>
            </a:fld>
            <a:endParaRPr lang="en-US"/>
          </a:p>
        </p:txBody>
      </p:sp>
      <p:sp>
        <p:nvSpPr>
          <p:cNvPr id="6" name="Footer Placeholder 5">
            <a:extLst>
              <a:ext uri="{FF2B5EF4-FFF2-40B4-BE49-F238E27FC236}">
                <a16:creationId xmlns:a16="http://schemas.microsoft.com/office/drawing/2014/main" id="{C1BD71F3-4A93-443F-8166-B5DF6B5A77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C49D72-08DB-4524-BD50-A8AD45795821}"/>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33431329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5CA55-112C-4A3E-A04B-BE913A95A19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C1CDB69-4235-4292-8C75-93DDD053EA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3B01A8-7C0E-4034-85A8-025928D36818}"/>
              </a:ext>
            </a:extLst>
          </p:cNvPr>
          <p:cNvSpPr>
            <a:spLocks noGrp="1"/>
          </p:cNvSpPr>
          <p:nvPr>
            <p:ph type="dt" sz="half" idx="10"/>
          </p:nvPr>
        </p:nvSpPr>
        <p:spPr/>
        <p:txBody>
          <a:bodyPr/>
          <a:lstStyle/>
          <a:p>
            <a:fld id="{CECC4E71-D11D-42F6-9466-C7A822F4D8E8}" type="datetimeFigureOut">
              <a:rPr lang="en-US" smtClean="0"/>
              <a:t>12/4/2025</a:t>
            </a:fld>
            <a:endParaRPr lang="en-US"/>
          </a:p>
        </p:txBody>
      </p:sp>
      <p:sp>
        <p:nvSpPr>
          <p:cNvPr id="5" name="Footer Placeholder 4">
            <a:extLst>
              <a:ext uri="{FF2B5EF4-FFF2-40B4-BE49-F238E27FC236}">
                <a16:creationId xmlns:a16="http://schemas.microsoft.com/office/drawing/2014/main" id="{0E5EE22C-1EA9-4898-B0A4-96992473D4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9FF777-142E-45AB-8632-1EEE5290FAFE}"/>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2680966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3F9281F-2D2E-476E-A7C4-DC7D6C279C7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2DDF38F-76C5-4F2D-9048-79950AE48E0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A7A7BA-1EC5-46EE-B6A5-0166ADEAF923}"/>
              </a:ext>
            </a:extLst>
          </p:cNvPr>
          <p:cNvSpPr>
            <a:spLocks noGrp="1"/>
          </p:cNvSpPr>
          <p:nvPr>
            <p:ph type="dt" sz="half" idx="10"/>
          </p:nvPr>
        </p:nvSpPr>
        <p:spPr/>
        <p:txBody>
          <a:bodyPr/>
          <a:lstStyle/>
          <a:p>
            <a:fld id="{CECC4E71-D11D-42F6-9466-C7A822F4D8E8}" type="datetimeFigureOut">
              <a:rPr lang="en-US" smtClean="0"/>
              <a:t>12/4/2025</a:t>
            </a:fld>
            <a:endParaRPr lang="en-US"/>
          </a:p>
        </p:txBody>
      </p:sp>
      <p:sp>
        <p:nvSpPr>
          <p:cNvPr id="5" name="Footer Placeholder 4">
            <a:extLst>
              <a:ext uri="{FF2B5EF4-FFF2-40B4-BE49-F238E27FC236}">
                <a16:creationId xmlns:a16="http://schemas.microsoft.com/office/drawing/2014/main" id="{8C49FC39-C116-48A4-B825-EC32C91AD0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ABBBA0-B92D-4C47-B24D-FDAE9196ED92}"/>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24134992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pic>
        <p:nvPicPr>
          <p:cNvPr id="18" name="Picture 17" descr="An aerial view of a city&#10;&#10;Description automatically generated">
            <a:extLst>
              <a:ext uri="{FF2B5EF4-FFF2-40B4-BE49-F238E27FC236}">
                <a16:creationId xmlns:a16="http://schemas.microsoft.com/office/drawing/2014/main" id="{6B5C3DE5-125F-3E57-A0C9-551246B4C3E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8774" b="7112"/>
          <a:stretch/>
        </p:blipFill>
        <p:spPr>
          <a:xfrm>
            <a:off x="0" y="-1"/>
            <a:ext cx="12192000" cy="6830411"/>
          </a:xfrm>
          <a:prstGeom prst="rect">
            <a:avLst/>
          </a:prstGeom>
        </p:spPr>
      </p:pic>
      <p:sp>
        <p:nvSpPr>
          <p:cNvPr id="4" name="Date Placeholder 3">
            <a:extLst>
              <a:ext uri="{FF2B5EF4-FFF2-40B4-BE49-F238E27FC236}">
                <a16:creationId xmlns:a16="http://schemas.microsoft.com/office/drawing/2014/main" id="{4D705B7D-C53D-41E2-ACB5-F6C0F8224585}"/>
              </a:ext>
            </a:extLst>
          </p:cNvPr>
          <p:cNvSpPr>
            <a:spLocks noGrp="1"/>
          </p:cNvSpPr>
          <p:nvPr>
            <p:ph type="dt" sz="half" idx="10"/>
          </p:nvPr>
        </p:nvSpPr>
        <p:spPr/>
        <p:txBody>
          <a:bodyPr/>
          <a:lstStyle/>
          <a:p>
            <a:fld id="{45479195-DBEF-4951-8892-65888D3390B7}" type="datetimeFigureOut">
              <a:rPr lang="en-US" smtClean="0"/>
              <a:t>12/4/2025</a:t>
            </a:fld>
            <a:endParaRPr lang="en-US"/>
          </a:p>
        </p:txBody>
      </p:sp>
      <p:sp>
        <p:nvSpPr>
          <p:cNvPr id="5" name="Footer Placeholder 4">
            <a:extLst>
              <a:ext uri="{FF2B5EF4-FFF2-40B4-BE49-F238E27FC236}">
                <a16:creationId xmlns:a16="http://schemas.microsoft.com/office/drawing/2014/main" id="{A324F393-F2FA-434D-B2FC-145F565412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FEEA8E-606E-41C0-83EB-2A2E8314BA33}"/>
              </a:ext>
            </a:extLst>
          </p:cNvPr>
          <p:cNvSpPr>
            <a:spLocks noGrp="1"/>
          </p:cNvSpPr>
          <p:nvPr>
            <p:ph type="sldNum" sz="quarter" idx="12"/>
          </p:nvPr>
        </p:nvSpPr>
        <p:spPr/>
        <p:txBody>
          <a:bodyPr/>
          <a:lstStyle/>
          <a:p>
            <a:fld id="{077FA45E-DCAF-43D2-BB80-7B43D05E2331}" type="slidenum">
              <a:rPr lang="en-US" smtClean="0"/>
              <a:t>‹#›</a:t>
            </a:fld>
            <a:endParaRPr lang="en-US"/>
          </a:p>
        </p:txBody>
      </p:sp>
      <p:sp>
        <p:nvSpPr>
          <p:cNvPr id="8" name="Parallelogram 7">
            <a:extLst>
              <a:ext uri="{FF2B5EF4-FFF2-40B4-BE49-F238E27FC236}">
                <a16:creationId xmlns:a16="http://schemas.microsoft.com/office/drawing/2014/main" id="{69318192-5956-43F0-AAAC-493F2FBE8F35}"/>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Manual Input 8">
            <a:extLst>
              <a:ext uri="{FF2B5EF4-FFF2-40B4-BE49-F238E27FC236}">
                <a16:creationId xmlns:a16="http://schemas.microsoft.com/office/drawing/2014/main" id="{FA1DC8C7-D0EB-4279-B7EF-92C2C6AA26A3}"/>
              </a:ext>
            </a:extLst>
          </p:cNvPr>
          <p:cNvSpPr/>
          <p:nvPr/>
        </p:nvSpPr>
        <p:spPr>
          <a:xfrm rot="16200000" flipV="1">
            <a:off x="5138696" y="-2325287"/>
            <a:ext cx="1087260" cy="1136465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D7081EE-EFEC-499F-AFBA-C12F314B61A1}"/>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Manual Input 8">
            <a:extLst>
              <a:ext uri="{FF2B5EF4-FFF2-40B4-BE49-F238E27FC236}">
                <a16:creationId xmlns:a16="http://schemas.microsoft.com/office/drawing/2014/main" id="{2C24CF29-965E-4132-8EFD-B45F326DDD40}"/>
              </a:ext>
            </a:extLst>
          </p:cNvPr>
          <p:cNvSpPr/>
          <p:nvPr/>
        </p:nvSpPr>
        <p:spPr>
          <a:xfrm rot="16200000" flipV="1">
            <a:off x="4037154" y="-1548015"/>
            <a:ext cx="1786378" cy="9906988"/>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arallelogram 6">
            <a:extLst>
              <a:ext uri="{FF2B5EF4-FFF2-40B4-BE49-F238E27FC236}">
                <a16:creationId xmlns:a16="http://schemas.microsoft.com/office/drawing/2014/main" id="{341CAEE5-1253-4D35-BA04-4ECB333611FD}"/>
              </a:ext>
            </a:extLst>
          </p:cNvPr>
          <p:cNvSpPr/>
          <p:nvPr/>
        </p:nvSpPr>
        <p:spPr>
          <a:xfrm>
            <a:off x="838200" y="-2315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859C6B63-7200-48DE-B515-1EE6A2D0739E}"/>
              </a:ext>
            </a:extLst>
          </p:cNvPr>
          <p:cNvCxnSpPr>
            <a:cxnSpLocks/>
          </p:cNvCxnSpPr>
          <p:nvPr/>
        </p:nvCxnSpPr>
        <p:spPr>
          <a:xfrm>
            <a:off x="-23150" y="3429000"/>
            <a:ext cx="10695008"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21" name="image2.jpeg">
            <a:extLst>
              <a:ext uri="{FF2B5EF4-FFF2-40B4-BE49-F238E27FC236}">
                <a16:creationId xmlns:a16="http://schemas.microsoft.com/office/drawing/2014/main" id="{8162298F-CF45-908C-1DE7-8503EF3B7E1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1266" y="6178885"/>
            <a:ext cx="655646" cy="651525"/>
          </a:xfrm>
          <a:prstGeom prst="flowChartConnector">
            <a:avLst/>
          </a:prstGeom>
        </p:spPr>
      </p:pic>
      <p:pic>
        <p:nvPicPr>
          <p:cNvPr id="22" name="Picture 2">
            <a:extLst>
              <a:ext uri="{FF2B5EF4-FFF2-40B4-BE49-F238E27FC236}">
                <a16:creationId xmlns:a16="http://schemas.microsoft.com/office/drawing/2014/main" id="{9217EB0D-34EB-6153-D1B4-30209551ABDB}"/>
              </a:ext>
            </a:extLst>
          </p:cNvPr>
          <p:cNvPicPr>
            <a:picLocks noChangeAspect="1" noChangeArrowheads="1"/>
          </p:cNvPicPr>
          <p:nvPr userDrawn="1"/>
        </p:nvPicPr>
        <p:blipFill rotWithShape="1">
          <a:blip r:embed="rId4">
            <a:extLst>
              <a:ext uri="{28A0092B-C50C-407E-A947-70E740481C1C}">
                <a14:useLocalDpi xmlns:a14="http://schemas.microsoft.com/office/drawing/2010/main" val="0"/>
              </a:ext>
            </a:extLst>
          </a:blip>
          <a:srcRect l="18185" r="16808"/>
          <a:stretch/>
        </p:blipFill>
        <p:spPr bwMode="auto">
          <a:xfrm>
            <a:off x="589967" y="6180544"/>
            <a:ext cx="635305" cy="651525"/>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23" name="Picture 22" descr="Logo, company name&#10;&#10;Description automatically generated">
            <a:extLst>
              <a:ext uri="{FF2B5EF4-FFF2-40B4-BE49-F238E27FC236}">
                <a16:creationId xmlns:a16="http://schemas.microsoft.com/office/drawing/2014/main" id="{E0E79125-9B6B-7094-CB69-EDA11DA0AA86}"/>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095366" y="6186663"/>
            <a:ext cx="658607" cy="651525"/>
          </a:xfrm>
          <a:prstGeom prst="flowChartConnector">
            <a:avLst/>
          </a:prstGeom>
        </p:spPr>
      </p:pic>
      <p:sp>
        <p:nvSpPr>
          <p:cNvPr id="24" name="Title 1">
            <a:extLst>
              <a:ext uri="{FF2B5EF4-FFF2-40B4-BE49-F238E27FC236}">
                <a16:creationId xmlns:a16="http://schemas.microsoft.com/office/drawing/2014/main" id="{919A17B3-98C2-2539-40B3-1C616F3E7753}"/>
              </a:ext>
            </a:extLst>
          </p:cNvPr>
          <p:cNvSpPr>
            <a:spLocks noGrp="1"/>
          </p:cNvSpPr>
          <p:nvPr>
            <p:ph type="ctrTitle"/>
          </p:nvPr>
        </p:nvSpPr>
        <p:spPr>
          <a:xfrm>
            <a:off x="43409" y="2373005"/>
            <a:ext cx="8725325" cy="1350953"/>
          </a:xfrm>
        </p:spPr>
        <p:txBody>
          <a:bodyPr anchor="ctr">
            <a:noAutofit/>
          </a:bodyPr>
          <a:lstStyle>
            <a:lvl1pPr algn="r">
              <a:defRPr sz="4800">
                <a:solidFill>
                  <a:schemeClr val="bg1"/>
                </a:solidFill>
              </a:defRPr>
            </a:lvl1pPr>
          </a:lstStyle>
          <a:p>
            <a:r>
              <a:rPr lang="en-US"/>
              <a:t>Click to edit Master title style</a:t>
            </a:r>
          </a:p>
        </p:txBody>
      </p:sp>
    </p:spTree>
    <p:extLst>
      <p:ext uri="{BB962C8B-B14F-4D97-AF65-F5344CB8AC3E}">
        <p14:creationId xmlns:p14="http://schemas.microsoft.com/office/powerpoint/2010/main" val="26478825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18" Type="http://schemas.openxmlformats.org/officeDocument/2006/relationships/image" Target="../media/image6.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18" Type="http://schemas.openxmlformats.org/officeDocument/2006/relationships/image" Target="../media/image5.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4.jpeg"/><Relationship Id="rId2" Type="http://schemas.openxmlformats.org/officeDocument/2006/relationships/slideLayout" Target="../slideLayouts/slideLayout13.xml"/><Relationship Id="rId16"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png"/><Relationship Id="rId10" Type="http://schemas.openxmlformats.org/officeDocument/2006/relationships/slideLayout" Target="../slideLayouts/slideLayout21.xml"/><Relationship Id="rId19" Type="http://schemas.openxmlformats.org/officeDocument/2006/relationships/image" Target="../media/image6.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547B7A8-CBFC-4657-9033-E5B67498FAF4}"/>
              </a:ext>
            </a:extLst>
          </p:cNvPr>
          <p:cNvPicPr>
            <a:picLocks noChangeAspect="1"/>
          </p:cNvPicPr>
          <p:nvPr/>
        </p:nvPicPr>
        <p:blipFill rotWithShape="1">
          <a:blip r:embed="rId13"/>
          <a:srcRect l="13860" r="13735"/>
          <a:stretch/>
        </p:blipFill>
        <p:spPr>
          <a:xfrm>
            <a:off x="-20741" y="0"/>
            <a:ext cx="12212741" cy="6874993"/>
          </a:xfrm>
          <a:prstGeom prst="rect">
            <a:avLst/>
          </a:prstGeom>
        </p:spPr>
      </p:pic>
      <p:sp>
        <p:nvSpPr>
          <p:cNvPr id="2" name="Title Placeholder 1">
            <a:extLst>
              <a:ext uri="{FF2B5EF4-FFF2-40B4-BE49-F238E27FC236}">
                <a16:creationId xmlns:a16="http://schemas.microsoft.com/office/drawing/2014/main" id="{3E585AE5-6669-441F-9E8A-E4C2D5177D92}"/>
              </a:ext>
            </a:extLst>
          </p:cNvPr>
          <p:cNvSpPr>
            <a:spLocks noGrp="1"/>
          </p:cNvSpPr>
          <p:nvPr>
            <p:ph type="title"/>
          </p:nvPr>
        </p:nvSpPr>
        <p:spPr>
          <a:xfrm>
            <a:off x="838200" y="1157473"/>
            <a:ext cx="10515600" cy="879669"/>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B96795C-560C-46AC-BB88-A9E4EB1B7CB3}"/>
              </a:ext>
            </a:extLst>
          </p:cNvPr>
          <p:cNvSpPr>
            <a:spLocks noGrp="1"/>
          </p:cNvSpPr>
          <p:nvPr>
            <p:ph type="body" idx="1"/>
          </p:nvPr>
        </p:nvSpPr>
        <p:spPr>
          <a:xfrm>
            <a:off x="838200" y="2127687"/>
            <a:ext cx="10515600" cy="404927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12D0B4-AA07-465C-A9AE-8AE65763F3AB}"/>
              </a:ext>
            </a:extLst>
          </p:cNvPr>
          <p:cNvSpPr>
            <a:spLocks noGrp="1"/>
          </p:cNvSpPr>
          <p:nvPr>
            <p:ph type="dt" sz="half" idx="2"/>
          </p:nvPr>
        </p:nvSpPr>
        <p:spPr>
          <a:xfrm>
            <a:off x="838200" y="6483675"/>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479195-DBEF-4951-8892-65888D3390B7}" type="datetimeFigureOut">
              <a:rPr lang="en-US" smtClean="0"/>
              <a:t>12/4/2025</a:t>
            </a:fld>
            <a:endParaRPr lang="en-US"/>
          </a:p>
        </p:txBody>
      </p:sp>
      <p:sp>
        <p:nvSpPr>
          <p:cNvPr id="5" name="Footer Placeholder 4">
            <a:extLst>
              <a:ext uri="{FF2B5EF4-FFF2-40B4-BE49-F238E27FC236}">
                <a16:creationId xmlns:a16="http://schemas.microsoft.com/office/drawing/2014/main" id="{267DF444-C1CD-4FC9-8E6B-B73AE813C6FB}"/>
              </a:ext>
            </a:extLst>
          </p:cNvPr>
          <p:cNvSpPr>
            <a:spLocks noGrp="1"/>
          </p:cNvSpPr>
          <p:nvPr>
            <p:ph type="ftr" sz="quarter" idx="3"/>
          </p:nvPr>
        </p:nvSpPr>
        <p:spPr>
          <a:xfrm>
            <a:off x="4038600" y="6483675"/>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1A134A9-1495-4C20-8A1B-DC7BAD765BD7}"/>
              </a:ext>
            </a:extLst>
          </p:cNvPr>
          <p:cNvSpPr>
            <a:spLocks noGrp="1"/>
          </p:cNvSpPr>
          <p:nvPr>
            <p:ph type="sldNum" sz="quarter" idx="4"/>
          </p:nvPr>
        </p:nvSpPr>
        <p:spPr>
          <a:xfrm>
            <a:off x="8610600" y="648367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7FA45E-DCAF-43D2-BB80-7B43D05E2331}" type="slidenum">
              <a:rPr lang="en-US" smtClean="0"/>
              <a:t>‹#›</a:t>
            </a:fld>
            <a:endParaRPr lang="en-US"/>
          </a:p>
        </p:txBody>
      </p:sp>
      <p:pic>
        <p:nvPicPr>
          <p:cNvPr id="11" name="Picture 10">
            <a:extLst>
              <a:ext uri="{FF2B5EF4-FFF2-40B4-BE49-F238E27FC236}">
                <a16:creationId xmlns:a16="http://schemas.microsoft.com/office/drawing/2014/main" id="{CAB3AD83-A842-4614-BE20-A18EFAAED3DF}"/>
              </a:ext>
            </a:extLst>
          </p:cNvPr>
          <p:cNvPicPr>
            <a:picLocks noChangeAspect="1"/>
          </p:cNvPicPr>
          <p:nvPr userDrawn="1"/>
        </p:nvPicPr>
        <p:blipFill>
          <a:blip r:embed="rId14"/>
          <a:stretch>
            <a:fillRect/>
          </a:stretch>
        </p:blipFill>
        <p:spPr>
          <a:xfrm>
            <a:off x="-10159" y="0"/>
            <a:ext cx="7291754" cy="2060263"/>
          </a:xfrm>
          <a:prstGeom prst="rect">
            <a:avLst/>
          </a:prstGeom>
        </p:spPr>
      </p:pic>
      <p:pic>
        <p:nvPicPr>
          <p:cNvPr id="14" name="Picture 13">
            <a:extLst>
              <a:ext uri="{FF2B5EF4-FFF2-40B4-BE49-F238E27FC236}">
                <a16:creationId xmlns:a16="http://schemas.microsoft.com/office/drawing/2014/main" id="{7DE80ABF-164E-420E-9E37-977B0BED338B}"/>
              </a:ext>
            </a:extLst>
          </p:cNvPr>
          <p:cNvPicPr>
            <a:picLocks noChangeAspect="1"/>
          </p:cNvPicPr>
          <p:nvPr userDrawn="1"/>
        </p:nvPicPr>
        <p:blipFill rotWithShape="1">
          <a:blip r:embed="rId15"/>
          <a:srcRect t="14995" b="63810"/>
          <a:stretch/>
        </p:blipFill>
        <p:spPr>
          <a:xfrm>
            <a:off x="4058920" y="6370911"/>
            <a:ext cx="8153400" cy="487985"/>
          </a:xfrm>
          <a:prstGeom prst="rect">
            <a:avLst/>
          </a:prstGeom>
        </p:spPr>
      </p:pic>
      <p:pic>
        <p:nvPicPr>
          <p:cNvPr id="7" name="image2.jpeg">
            <a:extLst>
              <a:ext uri="{FF2B5EF4-FFF2-40B4-BE49-F238E27FC236}">
                <a16:creationId xmlns:a16="http://schemas.microsoft.com/office/drawing/2014/main" id="{DD4CE5F9-DC4B-B36D-182B-2007F7EBD850}"/>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61266" y="6178885"/>
            <a:ext cx="655646" cy="651525"/>
          </a:xfrm>
          <a:prstGeom prst="flowChartConnector">
            <a:avLst/>
          </a:prstGeom>
        </p:spPr>
      </p:pic>
      <p:pic>
        <p:nvPicPr>
          <p:cNvPr id="8" name="Picture 2">
            <a:extLst>
              <a:ext uri="{FF2B5EF4-FFF2-40B4-BE49-F238E27FC236}">
                <a16:creationId xmlns:a16="http://schemas.microsoft.com/office/drawing/2014/main" id="{DF403346-A1A5-91A3-DCB2-CE1563BFE9A1}"/>
              </a:ext>
            </a:extLst>
          </p:cNvPr>
          <p:cNvPicPr>
            <a:picLocks noChangeAspect="1" noChangeArrowheads="1"/>
          </p:cNvPicPr>
          <p:nvPr userDrawn="1"/>
        </p:nvPicPr>
        <p:blipFill rotWithShape="1">
          <a:blip r:embed="rId17">
            <a:extLst>
              <a:ext uri="{28A0092B-C50C-407E-A947-70E740481C1C}">
                <a14:useLocalDpi xmlns:a14="http://schemas.microsoft.com/office/drawing/2010/main" val="0"/>
              </a:ext>
            </a:extLst>
          </a:blip>
          <a:srcRect l="18185" r="16808"/>
          <a:stretch/>
        </p:blipFill>
        <p:spPr bwMode="auto">
          <a:xfrm>
            <a:off x="589967" y="6180544"/>
            <a:ext cx="635305" cy="651525"/>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10" name="Picture 9" descr="Logo, company name&#10;&#10;Description automatically generated">
            <a:extLst>
              <a:ext uri="{FF2B5EF4-FFF2-40B4-BE49-F238E27FC236}">
                <a16:creationId xmlns:a16="http://schemas.microsoft.com/office/drawing/2014/main" id="{BEAD3FAF-6842-B571-30D2-87EBAEB73083}"/>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1095366" y="6186663"/>
            <a:ext cx="658607" cy="651525"/>
          </a:xfrm>
          <a:prstGeom prst="flowChartConnector">
            <a:avLst/>
          </a:prstGeom>
        </p:spPr>
      </p:pic>
    </p:spTree>
    <p:extLst>
      <p:ext uri="{BB962C8B-B14F-4D97-AF65-F5344CB8AC3E}">
        <p14:creationId xmlns:p14="http://schemas.microsoft.com/office/powerpoint/2010/main" val="38669690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5"/>
        </a:buClr>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5"/>
        </a:buClr>
        <a:buFont typeface="Courier New" panose="02070309020205020404" pitchFamily="49" charset="0"/>
        <a:buChar char="o"/>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547B7A8-CBFC-4657-9033-E5B67498FAF4}"/>
              </a:ext>
            </a:extLst>
          </p:cNvPr>
          <p:cNvPicPr>
            <a:picLocks noChangeAspect="1"/>
          </p:cNvPicPr>
          <p:nvPr/>
        </p:nvPicPr>
        <p:blipFill rotWithShape="1">
          <a:blip r:embed="rId14"/>
          <a:srcRect l="13860" r="13735"/>
          <a:stretch/>
        </p:blipFill>
        <p:spPr>
          <a:xfrm>
            <a:off x="-20741" y="0"/>
            <a:ext cx="12212741" cy="6874993"/>
          </a:xfrm>
          <a:prstGeom prst="rect">
            <a:avLst/>
          </a:prstGeom>
        </p:spPr>
      </p:pic>
      <p:sp>
        <p:nvSpPr>
          <p:cNvPr id="2" name="Title Placeholder 1">
            <a:extLst>
              <a:ext uri="{FF2B5EF4-FFF2-40B4-BE49-F238E27FC236}">
                <a16:creationId xmlns:a16="http://schemas.microsoft.com/office/drawing/2014/main" id="{3E585AE5-6669-441F-9E8A-E4C2D5177D92}"/>
              </a:ext>
            </a:extLst>
          </p:cNvPr>
          <p:cNvSpPr>
            <a:spLocks noGrp="1"/>
          </p:cNvSpPr>
          <p:nvPr>
            <p:ph type="title"/>
          </p:nvPr>
        </p:nvSpPr>
        <p:spPr>
          <a:xfrm>
            <a:off x="838200" y="1157473"/>
            <a:ext cx="10515600" cy="879669"/>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B96795C-560C-46AC-BB88-A9E4EB1B7CB3}"/>
              </a:ext>
            </a:extLst>
          </p:cNvPr>
          <p:cNvSpPr>
            <a:spLocks noGrp="1"/>
          </p:cNvSpPr>
          <p:nvPr>
            <p:ph type="body" idx="1"/>
          </p:nvPr>
        </p:nvSpPr>
        <p:spPr>
          <a:xfrm>
            <a:off x="838200" y="2127687"/>
            <a:ext cx="10515600" cy="404927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12D0B4-AA07-465C-A9AE-8AE65763F3AB}"/>
              </a:ext>
            </a:extLst>
          </p:cNvPr>
          <p:cNvSpPr>
            <a:spLocks noGrp="1"/>
          </p:cNvSpPr>
          <p:nvPr>
            <p:ph type="dt" sz="half" idx="2"/>
          </p:nvPr>
        </p:nvSpPr>
        <p:spPr>
          <a:xfrm>
            <a:off x="838200" y="6483675"/>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CC4E71-D11D-42F6-9466-C7A822F4D8E8}" type="datetimeFigureOut">
              <a:rPr lang="en-US" smtClean="0"/>
              <a:t>12/4/2025</a:t>
            </a:fld>
            <a:endParaRPr lang="en-US"/>
          </a:p>
        </p:txBody>
      </p:sp>
      <p:sp>
        <p:nvSpPr>
          <p:cNvPr id="5" name="Footer Placeholder 4">
            <a:extLst>
              <a:ext uri="{FF2B5EF4-FFF2-40B4-BE49-F238E27FC236}">
                <a16:creationId xmlns:a16="http://schemas.microsoft.com/office/drawing/2014/main" id="{267DF444-C1CD-4FC9-8E6B-B73AE813C6FB}"/>
              </a:ext>
            </a:extLst>
          </p:cNvPr>
          <p:cNvSpPr>
            <a:spLocks noGrp="1"/>
          </p:cNvSpPr>
          <p:nvPr>
            <p:ph type="ftr" sz="quarter" idx="3"/>
          </p:nvPr>
        </p:nvSpPr>
        <p:spPr>
          <a:xfrm>
            <a:off x="4038600" y="6483675"/>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1A134A9-1495-4C20-8A1B-DC7BAD765BD7}"/>
              </a:ext>
            </a:extLst>
          </p:cNvPr>
          <p:cNvSpPr>
            <a:spLocks noGrp="1"/>
          </p:cNvSpPr>
          <p:nvPr>
            <p:ph type="sldNum" sz="quarter" idx="4"/>
          </p:nvPr>
        </p:nvSpPr>
        <p:spPr>
          <a:xfrm>
            <a:off x="8610600" y="648367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2FBFBB-94AC-47BD-98F0-8C946C9C99D7}" type="slidenum">
              <a:rPr lang="en-US" smtClean="0"/>
              <a:t>‹#›</a:t>
            </a:fld>
            <a:endParaRPr lang="en-US"/>
          </a:p>
        </p:txBody>
      </p:sp>
      <p:pic>
        <p:nvPicPr>
          <p:cNvPr id="11" name="Picture 10">
            <a:extLst>
              <a:ext uri="{FF2B5EF4-FFF2-40B4-BE49-F238E27FC236}">
                <a16:creationId xmlns:a16="http://schemas.microsoft.com/office/drawing/2014/main" id="{CAB3AD83-A842-4614-BE20-A18EFAAED3DF}"/>
              </a:ext>
            </a:extLst>
          </p:cNvPr>
          <p:cNvPicPr>
            <a:picLocks noChangeAspect="1"/>
          </p:cNvPicPr>
          <p:nvPr/>
        </p:nvPicPr>
        <p:blipFill>
          <a:blip r:embed="rId15"/>
          <a:stretch>
            <a:fillRect/>
          </a:stretch>
        </p:blipFill>
        <p:spPr>
          <a:xfrm>
            <a:off x="-10159" y="0"/>
            <a:ext cx="7291754" cy="2060263"/>
          </a:xfrm>
          <a:prstGeom prst="rect">
            <a:avLst/>
          </a:prstGeom>
        </p:spPr>
      </p:pic>
      <p:pic>
        <p:nvPicPr>
          <p:cNvPr id="14" name="Picture 13">
            <a:extLst>
              <a:ext uri="{FF2B5EF4-FFF2-40B4-BE49-F238E27FC236}">
                <a16:creationId xmlns:a16="http://schemas.microsoft.com/office/drawing/2014/main" id="{7DE80ABF-164E-420E-9E37-977B0BED338B}"/>
              </a:ext>
            </a:extLst>
          </p:cNvPr>
          <p:cNvPicPr>
            <a:picLocks noChangeAspect="1"/>
          </p:cNvPicPr>
          <p:nvPr/>
        </p:nvPicPr>
        <p:blipFill rotWithShape="1">
          <a:blip r:embed="rId16"/>
          <a:srcRect t="14995" b="63810"/>
          <a:stretch/>
        </p:blipFill>
        <p:spPr>
          <a:xfrm>
            <a:off x="4058920" y="6370911"/>
            <a:ext cx="8153400" cy="487985"/>
          </a:xfrm>
          <a:prstGeom prst="rect">
            <a:avLst/>
          </a:prstGeom>
        </p:spPr>
      </p:pic>
      <p:pic>
        <p:nvPicPr>
          <p:cNvPr id="12" name="image2.jpeg">
            <a:extLst>
              <a:ext uri="{FF2B5EF4-FFF2-40B4-BE49-F238E27FC236}">
                <a16:creationId xmlns:a16="http://schemas.microsoft.com/office/drawing/2014/main" id="{DD4CE5F9-DC4B-B36D-182B-2007F7EBD850}"/>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499293" y="29513"/>
            <a:ext cx="655646" cy="651525"/>
          </a:xfrm>
          <a:prstGeom prst="flowChartConnector">
            <a:avLst/>
          </a:prstGeom>
        </p:spPr>
      </p:pic>
      <p:pic>
        <p:nvPicPr>
          <p:cNvPr id="13" name="Picture 2">
            <a:extLst>
              <a:ext uri="{FF2B5EF4-FFF2-40B4-BE49-F238E27FC236}">
                <a16:creationId xmlns:a16="http://schemas.microsoft.com/office/drawing/2014/main" id="{DF403346-A1A5-91A3-DCB2-CE1563BFE9A1}"/>
              </a:ext>
            </a:extLst>
          </p:cNvPr>
          <p:cNvPicPr>
            <a:picLocks noChangeAspect="1" noChangeArrowheads="1"/>
          </p:cNvPicPr>
          <p:nvPr/>
        </p:nvPicPr>
        <p:blipFill rotWithShape="1">
          <a:blip r:embed="rId18">
            <a:extLst>
              <a:ext uri="{28A0092B-C50C-407E-A947-70E740481C1C}">
                <a14:useLocalDpi xmlns:a14="http://schemas.microsoft.com/office/drawing/2010/main" val="0"/>
              </a:ext>
            </a:extLst>
          </a:blip>
          <a:srcRect l="18185" r="16808"/>
          <a:stretch/>
        </p:blipFill>
        <p:spPr bwMode="auto">
          <a:xfrm>
            <a:off x="11027994" y="31172"/>
            <a:ext cx="635305" cy="651525"/>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15" name="Picture 14" descr="Logo, company name&#10;&#10;Description automatically generated">
            <a:extLst>
              <a:ext uri="{FF2B5EF4-FFF2-40B4-BE49-F238E27FC236}">
                <a16:creationId xmlns:a16="http://schemas.microsoft.com/office/drawing/2014/main" id="{BEAD3FAF-6842-B571-30D2-87EBAEB7308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1533393" y="37291"/>
            <a:ext cx="658607" cy="651525"/>
          </a:xfrm>
          <a:prstGeom prst="flowChartConnector">
            <a:avLst/>
          </a:prstGeom>
        </p:spPr>
      </p:pic>
    </p:spTree>
    <p:extLst>
      <p:ext uri="{BB962C8B-B14F-4D97-AF65-F5344CB8AC3E}">
        <p14:creationId xmlns:p14="http://schemas.microsoft.com/office/powerpoint/2010/main" val="99866432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5"/>
        </a:buClr>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5"/>
        </a:buClr>
        <a:buFont typeface="Courier New" panose="02070309020205020404" pitchFamily="49" charset="0"/>
        <a:buChar char="o"/>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6CB07C9-8CC8-FF69-0CF2-3DEF75A142CC}"/>
              </a:ext>
            </a:extLst>
          </p:cNvPr>
          <p:cNvSpPr>
            <a:spLocks noGrp="1"/>
          </p:cNvSpPr>
          <p:nvPr>
            <p:ph type="subTitle" idx="1"/>
          </p:nvPr>
        </p:nvSpPr>
        <p:spPr/>
        <p:txBody>
          <a:bodyPr/>
          <a:lstStyle/>
          <a:p>
            <a:endParaRPr lang="en-US" dirty="0"/>
          </a:p>
        </p:txBody>
      </p:sp>
      <p:sp>
        <p:nvSpPr>
          <p:cNvPr id="4" name="Title 1">
            <a:extLst>
              <a:ext uri="{FF2B5EF4-FFF2-40B4-BE49-F238E27FC236}">
                <a16:creationId xmlns:a16="http://schemas.microsoft.com/office/drawing/2014/main" id="{8F5F8CC5-D1FA-88F5-CD86-7D6FCADC1D0E}"/>
              </a:ext>
            </a:extLst>
          </p:cNvPr>
          <p:cNvSpPr>
            <a:spLocks noGrp="1"/>
          </p:cNvSpPr>
          <p:nvPr>
            <p:ph type="ctrTitle"/>
          </p:nvPr>
        </p:nvSpPr>
        <p:spPr>
          <a:xfrm>
            <a:off x="1056593" y="2088549"/>
            <a:ext cx="7945821" cy="1340451"/>
          </a:xfrm>
        </p:spPr>
        <p:txBody>
          <a:bodyPr anchor="ctr">
            <a:normAutofit/>
          </a:bodyPr>
          <a:lstStyle/>
          <a:p>
            <a:r>
              <a:rPr lang="en-US" sz="4400" dirty="0"/>
              <a:t>Reconsideration Requests</a:t>
            </a:r>
          </a:p>
        </p:txBody>
      </p:sp>
    </p:spTree>
    <p:extLst>
      <p:ext uri="{BB962C8B-B14F-4D97-AF65-F5344CB8AC3E}">
        <p14:creationId xmlns:p14="http://schemas.microsoft.com/office/powerpoint/2010/main" val="1147267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9EDBD-354B-1D17-ADCF-696544B77828}"/>
              </a:ext>
            </a:extLst>
          </p:cNvPr>
          <p:cNvSpPr>
            <a:spLocks noGrp="1"/>
          </p:cNvSpPr>
          <p:nvPr>
            <p:ph type="title"/>
          </p:nvPr>
        </p:nvSpPr>
        <p:spPr/>
        <p:txBody>
          <a:bodyPr>
            <a:normAutofit fontScale="90000"/>
          </a:bodyPr>
          <a:lstStyle/>
          <a:p>
            <a:r>
              <a:rPr lang="en-US" sz="4400" b="1">
                <a:effectLst/>
                <a:ea typeface="Times New Roman" panose="02020603050405020304" pitchFamily="18" charset="0"/>
                <a:cs typeface="Times New Roman"/>
              </a:rPr>
              <a:t>40 CFR § 112.20(i)(2) - Formal </a:t>
            </a:r>
            <a:r>
              <a:rPr lang="en-US" b="1">
                <a:ea typeface="Times New Roman" panose="02020603050405020304" pitchFamily="18" charset="0"/>
                <a:cs typeface="Times New Roman"/>
              </a:rPr>
              <a:t>R</a:t>
            </a:r>
            <a:r>
              <a:rPr lang="en-US" sz="4400" b="1">
                <a:effectLst/>
                <a:ea typeface="Times New Roman" panose="02020603050405020304" pitchFamily="18" charset="0"/>
                <a:cs typeface="Times New Roman"/>
              </a:rPr>
              <a:t>equest for FRP Reconsideration </a:t>
            </a:r>
            <a:r>
              <a:rPr lang="en-US" b="1">
                <a:ea typeface="Times New Roman" panose="02020603050405020304" pitchFamily="18" charset="0"/>
                <a:cs typeface="Times New Roman"/>
              </a:rPr>
              <a:t>(Not for SPCC)</a:t>
            </a:r>
            <a:endParaRPr lang="en-US" b="1"/>
          </a:p>
        </p:txBody>
      </p:sp>
      <p:sp>
        <p:nvSpPr>
          <p:cNvPr id="3" name="Content Placeholder 2">
            <a:extLst>
              <a:ext uri="{FF2B5EF4-FFF2-40B4-BE49-F238E27FC236}">
                <a16:creationId xmlns:a16="http://schemas.microsoft.com/office/drawing/2014/main" id="{90853E6F-F621-8B93-FBAF-85FF31AB5042}"/>
              </a:ext>
            </a:extLst>
          </p:cNvPr>
          <p:cNvSpPr>
            <a:spLocks noGrp="1"/>
          </p:cNvSpPr>
          <p:nvPr>
            <p:ph idx="1"/>
          </p:nvPr>
        </p:nvSpPr>
        <p:spPr/>
        <p:txBody>
          <a:bodyPr>
            <a:normAutofit fontScale="62500" lnSpcReduction="20000"/>
          </a:bodyPr>
          <a:lstStyle/>
          <a:p>
            <a:pPr marL="457200" marR="0">
              <a:lnSpc>
                <a:spcPct val="110000"/>
              </a:lnSpc>
              <a:spcBef>
                <a:spcPts val="0"/>
              </a:spcBef>
              <a:spcAft>
                <a:spcPts val="600"/>
              </a:spcAft>
            </a:pPr>
            <a:r>
              <a:rPr lang="en-US" sz="4400">
                <a:effectLst/>
                <a:ea typeface="Times New Roman" panose="02020603050405020304" pitchFamily="18" charset="0"/>
                <a:cs typeface="Times New Roman" panose="02020603050405020304" pitchFamily="18" charset="0"/>
              </a:rPr>
              <a:t>“In the event the owner or operator of a facility believes a change in the facility's classification status is warranted because of an unplanned event or change in the facility's characteristics </a:t>
            </a:r>
            <a:r>
              <a:rPr lang="en-US" sz="4400" u="sng">
                <a:solidFill>
                  <a:schemeClr val="accent1"/>
                </a:solidFill>
                <a:effectLst/>
                <a:ea typeface="Times New Roman" panose="02020603050405020304" pitchFamily="18" charset="0"/>
                <a:cs typeface="Times New Roman" panose="02020603050405020304" pitchFamily="18" charset="0"/>
              </a:rPr>
              <a:t>(i.e., substantial harm or significant and substantial harm), </a:t>
            </a:r>
            <a:r>
              <a:rPr lang="en-US" sz="4400">
                <a:effectLst/>
                <a:ea typeface="Times New Roman" panose="02020603050405020304" pitchFamily="18" charset="0"/>
                <a:cs typeface="Times New Roman" panose="02020603050405020304" pitchFamily="18" charset="0"/>
              </a:rPr>
              <a:t>the owner or operator may submit a request for reconsideration to the Regional Administrator and provide additional information and data in writing to support the request. The Regional Administrator shall consider the request and render a decision as rapidly as practicable.”</a:t>
            </a:r>
          </a:p>
          <a:p>
            <a:endParaRPr lang="en-US"/>
          </a:p>
        </p:txBody>
      </p:sp>
    </p:spTree>
    <p:extLst>
      <p:ext uri="{BB962C8B-B14F-4D97-AF65-F5344CB8AC3E}">
        <p14:creationId xmlns:p14="http://schemas.microsoft.com/office/powerpoint/2010/main" val="9178452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B2D49-D887-2F23-7511-54B3D390C7A2}"/>
              </a:ext>
            </a:extLst>
          </p:cNvPr>
          <p:cNvSpPr>
            <a:spLocks noGrp="1"/>
          </p:cNvSpPr>
          <p:nvPr>
            <p:ph type="title"/>
          </p:nvPr>
        </p:nvSpPr>
        <p:spPr/>
        <p:txBody>
          <a:bodyPr>
            <a:noAutofit/>
          </a:bodyPr>
          <a:lstStyle/>
          <a:p>
            <a:r>
              <a:rPr lang="en-US" dirty="0">
                <a:effectLst/>
                <a:ea typeface="Calibri" panose="020F0502020204030204" pitchFamily="34" charset="0"/>
                <a:cs typeface="Times New Roman" panose="02020603050405020304" pitchFamily="18" charset="0"/>
              </a:rPr>
              <a:t>FRP Reconsideration Request Reasons</a:t>
            </a:r>
            <a:br>
              <a:rPr lang="en-US" dirty="0">
                <a:effectLst/>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EC1EE140-D60E-9DE3-8E1F-94A8BC4F79F6}"/>
              </a:ext>
            </a:extLst>
          </p:cNvPr>
          <p:cNvSpPr>
            <a:spLocks noGrp="1"/>
          </p:cNvSpPr>
          <p:nvPr>
            <p:ph idx="1"/>
          </p:nvPr>
        </p:nvSpPr>
        <p:spPr/>
        <p:txBody>
          <a:bodyPr/>
          <a:lstStyle/>
          <a:p>
            <a:r>
              <a:rPr lang="en-US" dirty="0"/>
              <a:t>Facility Reduces Aggregate Oil Storage Capacity to less than 1,000,000 Gallons (e.g., tank re-rating)</a:t>
            </a:r>
          </a:p>
          <a:p>
            <a:r>
              <a:rPr lang="en-US" dirty="0"/>
              <a:t>Modified Facility Configuration (piping, tanks removed or permanently closed, loading racks, etc.)</a:t>
            </a:r>
          </a:p>
          <a:p>
            <a:r>
              <a:rPr lang="en-US" dirty="0"/>
              <a:t>Substantial Harm Criteria Change (Spill history expires, water intake removed, etc.)</a:t>
            </a:r>
          </a:p>
          <a:p>
            <a:r>
              <a:rPr lang="en-US" dirty="0"/>
              <a:t>WOTUS</a:t>
            </a:r>
          </a:p>
        </p:txBody>
      </p:sp>
    </p:spTree>
    <p:extLst>
      <p:ext uri="{BB962C8B-B14F-4D97-AF65-F5344CB8AC3E}">
        <p14:creationId xmlns:p14="http://schemas.microsoft.com/office/powerpoint/2010/main" val="4297334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940191-9449-93F3-65A1-A4D84A578CB2}"/>
              </a:ext>
            </a:extLst>
          </p:cNvPr>
          <p:cNvSpPr>
            <a:spLocks noGrp="1"/>
          </p:cNvSpPr>
          <p:nvPr>
            <p:ph type="title"/>
          </p:nvPr>
        </p:nvSpPr>
        <p:spPr/>
        <p:txBody>
          <a:bodyPr>
            <a:normAutofit fontScale="90000"/>
          </a:bodyPr>
          <a:lstStyle/>
          <a:p>
            <a:r>
              <a:rPr lang="en-US"/>
              <a:t>How to Submit FRP Reconsideration Requests in Region 8</a:t>
            </a:r>
          </a:p>
        </p:txBody>
      </p:sp>
      <p:sp>
        <p:nvSpPr>
          <p:cNvPr id="3" name="Content Placeholder 2">
            <a:extLst>
              <a:ext uri="{FF2B5EF4-FFF2-40B4-BE49-F238E27FC236}">
                <a16:creationId xmlns:a16="http://schemas.microsoft.com/office/drawing/2014/main" id="{D02305D1-1DCC-27FF-2820-FC16992888AB}"/>
              </a:ext>
            </a:extLst>
          </p:cNvPr>
          <p:cNvSpPr>
            <a:spLocks noGrp="1"/>
          </p:cNvSpPr>
          <p:nvPr>
            <p:ph idx="1"/>
          </p:nvPr>
        </p:nvSpPr>
        <p:spPr/>
        <p:txBody>
          <a:bodyPr vert="horz" lIns="91440" tIns="45720" rIns="91440" bIns="45720" rtlCol="0" anchor="t">
            <a:normAutofit/>
          </a:bodyPr>
          <a:lstStyle/>
          <a:p>
            <a:r>
              <a:rPr lang="en-US" dirty="0"/>
              <a:t>Send signed letter </a:t>
            </a:r>
            <a:r>
              <a:rPr lang="en-US"/>
              <a:t>R8_FRP@epa.gov</a:t>
            </a:r>
            <a:endParaRPr lang="en-US">
              <a:cs typeface="Segoe UI"/>
            </a:endParaRPr>
          </a:p>
          <a:p>
            <a:r>
              <a:rPr lang="en-US" dirty="0"/>
              <a:t>Provide supporting documentation or work with us to schedule an inspection to verify</a:t>
            </a:r>
          </a:p>
          <a:p>
            <a:r>
              <a:rPr lang="en-US" dirty="0"/>
              <a:t>Request for Information or a Decision (~45 days)</a:t>
            </a:r>
            <a:endParaRPr lang="en-US" dirty="0">
              <a:cs typeface="Segoe UI"/>
            </a:endParaRPr>
          </a:p>
          <a:p>
            <a:r>
              <a:rPr lang="en-US" dirty="0"/>
              <a:t> Maintain FRP until decision is made	</a:t>
            </a:r>
            <a:endParaRPr lang="en-US" dirty="0">
              <a:cs typeface="Segoe UI"/>
            </a:endParaRPr>
          </a:p>
        </p:txBody>
      </p:sp>
    </p:spTree>
    <p:extLst>
      <p:ext uri="{BB962C8B-B14F-4D97-AF65-F5344CB8AC3E}">
        <p14:creationId xmlns:p14="http://schemas.microsoft.com/office/powerpoint/2010/main" val="3679587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5A7AA-3BC5-31DB-AF3A-7FF4FE845BFD}"/>
              </a:ext>
            </a:extLst>
          </p:cNvPr>
          <p:cNvSpPr>
            <a:spLocks noGrp="1"/>
          </p:cNvSpPr>
          <p:nvPr>
            <p:ph type="title"/>
          </p:nvPr>
        </p:nvSpPr>
        <p:spPr>
          <a:xfrm>
            <a:off x="838200" y="1114303"/>
            <a:ext cx="10515600" cy="876543"/>
          </a:xfrm>
        </p:spPr>
        <p:txBody>
          <a:bodyPr/>
          <a:lstStyle/>
          <a:p>
            <a:r>
              <a:rPr lang="en-US" dirty="0"/>
              <a:t>Examples – Facility Modifications</a:t>
            </a:r>
          </a:p>
        </p:txBody>
      </p:sp>
      <p:sp>
        <p:nvSpPr>
          <p:cNvPr id="3" name="Content Placeholder 2">
            <a:extLst>
              <a:ext uri="{FF2B5EF4-FFF2-40B4-BE49-F238E27FC236}">
                <a16:creationId xmlns:a16="http://schemas.microsoft.com/office/drawing/2014/main" id="{A250F0BE-4243-6591-0127-4C1FFA7F5968}"/>
              </a:ext>
            </a:extLst>
          </p:cNvPr>
          <p:cNvSpPr>
            <a:spLocks noGrp="1"/>
          </p:cNvSpPr>
          <p:nvPr>
            <p:ph idx="1"/>
          </p:nvPr>
        </p:nvSpPr>
        <p:spPr>
          <a:xfrm>
            <a:off x="838200" y="2163641"/>
            <a:ext cx="10525148" cy="4013321"/>
          </a:xfrm>
        </p:spPr>
        <p:txBody>
          <a:bodyPr vert="horz" lIns="91440" tIns="45720" rIns="91440" bIns="45720" rtlCol="0" anchor="t">
            <a:normAutofit fontScale="77500" lnSpcReduction="20000"/>
          </a:bodyPr>
          <a:lstStyle/>
          <a:p>
            <a:r>
              <a:rPr lang="en-US" dirty="0"/>
              <a:t>The Station no longer has any truck loading racks and associated tanks. The tanks located at the Station are “breakout tanks” and exclusively “transportation related” by definition from 40 CFR 112, appendix A section ii, and as such, meet the exemption from EPA FRP jurisdiction, as outlined in the MOU between the Secretary of Transportation and Administrator of the EPA.</a:t>
            </a:r>
          </a:p>
          <a:p>
            <a:r>
              <a:rPr lang="en-US" dirty="0"/>
              <a:t>Facility is requesting a formal reconsideration of the FRP status as the overall storage capacity has decreased from 31 storage tanks with a capacity of 1,432,200 gallons to 21 storage tanks with a capacity of 970,200 gallons. Six (6)‐1,100 bbl tanks have been removed from the facility and are utilized at a well production pad. Four (4)‐1,100 bbl tanks are permanently out of service and remain onsite. A total of 10 storage tanks were removed from the facility or permanently removed from service. The following notates which tanks were removed from location and which are permanently out of service. The permanently out of service tanks are blind flanged and labeled at permanently out of service. </a:t>
            </a:r>
          </a:p>
          <a:p>
            <a:r>
              <a:rPr lang="en-US" b="1" dirty="0"/>
              <a:t>Attachment A includes photos/videos of the disconnected tanks.</a:t>
            </a:r>
            <a:endParaRPr lang="en-US" b="1" dirty="0">
              <a:cs typeface="Segoe UI"/>
            </a:endParaRPr>
          </a:p>
        </p:txBody>
      </p:sp>
    </p:spTree>
    <p:extLst>
      <p:ext uri="{BB962C8B-B14F-4D97-AF65-F5344CB8AC3E}">
        <p14:creationId xmlns:p14="http://schemas.microsoft.com/office/powerpoint/2010/main" val="42631621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82B61-4A8D-83FB-39DC-ADE8FDAD0865}"/>
              </a:ext>
            </a:extLst>
          </p:cNvPr>
          <p:cNvSpPr>
            <a:spLocks noGrp="1"/>
          </p:cNvSpPr>
          <p:nvPr>
            <p:ph type="title"/>
          </p:nvPr>
        </p:nvSpPr>
        <p:spPr/>
        <p:txBody>
          <a:bodyPr>
            <a:normAutofit fontScale="90000"/>
          </a:bodyPr>
          <a:lstStyle/>
          <a:p>
            <a:r>
              <a:rPr lang="en-US" dirty="0"/>
              <a:t>Often Need Videos/Photos, Engineering Analysis and Surveys, or On-Site Inspection</a:t>
            </a:r>
          </a:p>
        </p:txBody>
      </p:sp>
      <p:sp>
        <p:nvSpPr>
          <p:cNvPr id="3" name="Content Placeholder 2">
            <a:extLst>
              <a:ext uri="{FF2B5EF4-FFF2-40B4-BE49-F238E27FC236}">
                <a16:creationId xmlns:a16="http://schemas.microsoft.com/office/drawing/2014/main" id="{7C349FD8-F6F5-13CE-E5EF-023761F128BB}"/>
              </a:ext>
            </a:extLst>
          </p:cNvPr>
          <p:cNvSpPr>
            <a:spLocks noGrp="1"/>
          </p:cNvSpPr>
          <p:nvPr>
            <p:ph idx="1"/>
          </p:nvPr>
        </p:nvSpPr>
        <p:spPr/>
        <p:txBody>
          <a:bodyPr/>
          <a:lstStyle/>
          <a:p>
            <a:r>
              <a:rPr lang="en-US" dirty="0"/>
              <a:t>WOTUS Jurisdiction Changes </a:t>
            </a:r>
          </a:p>
          <a:p>
            <a:r>
              <a:rPr lang="en-US" dirty="0"/>
              <a:t>Flow Pathway Changes</a:t>
            </a:r>
          </a:p>
          <a:p>
            <a:r>
              <a:rPr lang="en-US" dirty="0"/>
              <a:t>Engineering Controls</a:t>
            </a:r>
          </a:p>
          <a:p>
            <a:r>
              <a:rPr lang="en-US" dirty="0"/>
              <a:t>Out-of-Service Tanks/Truck Racks</a:t>
            </a:r>
          </a:p>
          <a:p>
            <a:endParaRPr lang="en-US" dirty="0"/>
          </a:p>
          <a:p>
            <a:r>
              <a:rPr lang="en-US" dirty="0"/>
              <a:t>Include ample supporting evidence to expedite complete review and approval </a:t>
            </a:r>
          </a:p>
        </p:txBody>
      </p:sp>
    </p:spTree>
    <p:extLst>
      <p:ext uri="{BB962C8B-B14F-4D97-AF65-F5344CB8AC3E}">
        <p14:creationId xmlns:p14="http://schemas.microsoft.com/office/powerpoint/2010/main" val="2245347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333AC44B-701E-41BA-84E4-8C1EB8FCEE18}"/>
              </a:ext>
            </a:extLst>
          </p:cNvPr>
          <p:cNvSpPr>
            <a:spLocks noGrp="1"/>
          </p:cNvSpPr>
          <p:nvPr>
            <p:ph sz="half" idx="1"/>
          </p:nvPr>
        </p:nvSpPr>
        <p:spPr>
          <a:xfrm>
            <a:off x="838200" y="2732183"/>
            <a:ext cx="3744563" cy="3444780"/>
          </a:xfrm>
        </p:spPr>
        <p:txBody>
          <a:bodyPr/>
          <a:lstStyle/>
          <a:p>
            <a:r>
              <a:rPr lang="en-US" dirty="0"/>
              <a:t>Letter signed by facility management</a:t>
            </a:r>
          </a:p>
          <a:p>
            <a:r>
              <a:rPr lang="en-US" dirty="0"/>
              <a:t>Explain what’s changing and cite rationale by regulation</a:t>
            </a:r>
          </a:p>
          <a:p>
            <a:r>
              <a:rPr lang="en-US" dirty="0"/>
              <a:t>Provide supporting documentation</a:t>
            </a:r>
          </a:p>
          <a:p>
            <a:endParaRPr lang="en-US" dirty="0"/>
          </a:p>
        </p:txBody>
      </p:sp>
      <p:pic>
        <p:nvPicPr>
          <p:cNvPr id="3" name="Content Placeholder 2">
            <a:extLst>
              <a:ext uri="{FF2B5EF4-FFF2-40B4-BE49-F238E27FC236}">
                <a16:creationId xmlns:a16="http://schemas.microsoft.com/office/drawing/2014/main" id="{A6F358F4-8C92-F76A-C3A0-B6B6345B46CC}"/>
              </a:ext>
            </a:extLst>
          </p:cNvPr>
          <p:cNvPicPr>
            <a:picLocks noGrp="1" noChangeAspect="1"/>
          </p:cNvPicPr>
          <p:nvPr>
            <p:ph sz="half" idx="2"/>
          </p:nvPr>
        </p:nvPicPr>
        <p:blipFill rotWithShape="1">
          <a:blip r:embed="rId2"/>
          <a:srcRect b="25449"/>
          <a:stretch/>
        </p:blipFill>
        <p:spPr>
          <a:xfrm>
            <a:off x="5087514" y="1"/>
            <a:ext cx="7104486" cy="6857999"/>
          </a:xfrm>
          <a:ln>
            <a:solidFill>
              <a:schemeClr val="tx1"/>
            </a:solidFill>
          </a:ln>
        </p:spPr>
      </p:pic>
      <p:sp>
        <p:nvSpPr>
          <p:cNvPr id="4" name="Title 3">
            <a:extLst>
              <a:ext uri="{FF2B5EF4-FFF2-40B4-BE49-F238E27FC236}">
                <a16:creationId xmlns:a16="http://schemas.microsoft.com/office/drawing/2014/main" id="{4C6F7ED4-2FC8-B20C-7DAD-B4CCF163409E}"/>
              </a:ext>
            </a:extLst>
          </p:cNvPr>
          <p:cNvSpPr>
            <a:spLocks noGrp="1"/>
          </p:cNvSpPr>
          <p:nvPr>
            <p:ph type="title"/>
          </p:nvPr>
        </p:nvSpPr>
        <p:spPr>
          <a:xfrm>
            <a:off x="838200" y="1344762"/>
            <a:ext cx="4317694" cy="879669"/>
          </a:xfrm>
        </p:spPr>
        <p:txBody>
          <a:bodyPr>
            <a:normAutofit fontScale="90000"/>
          </a:bodyPr>
          <a:lstStyle/>
          <a:p>
            <a:r>
              <a:rPr lang="en-US" dirty="0"/>
              <a:t>Example Reconsideration Requests</a:t>
            </a:r>
          </a:p>
        </p:txBody>
      </p:sp>
    </p:spTree>
    <p:extLst>
      <p:ext uri="{BB962C8B-B14F-4D97-AF65-F5344CB8AC3E}">
        <p14:creationId xmlns:p14="http://schemas.microsoft.com/office/powerpoint/2010/main" val="23744373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575179-8CF2-CF3B-6B13-AD644857B740}"/>
              </a:ext>
            </a:extLst>
          </p:cNvPr>
          <p:cNvSpPr>
            <a:spLocks noGrp="1"/>
          </p:cNvSpPr>
          <p:nvPr>
            <p:ph type="title"/>
          </p:nvPr>
        </p:nvSpPr>
        <p:spPr/>
        <p:txBody>
          <a:bodyPr/>
          <a:lstStyle/>
          <a:p>
            <a:r>
              <a:rPr lang="en-US" dirty="0"/>
              <a:t>Supporting Documentation</a:t>
            </a:r>
          </a:p>
        </p:txBody>
      </p:sp>
      <p:pic>
        <p:nvPicPr>
          <p:cNvPr id="7" name="Content Placeholder 6">
            <a:extLst>
              <a:ext uri="{FF2B5EF4-FFF2-40B4-BE49-F238E27FC236}">
                <a16:creationId xmlns:a16="http://schemas.microsoft.com/office/drawing/2014/main" id="{42E300DD-1ED7-8AC2-524F-C672A3AB8D42}"/>
              </a:ext>
            </a:extLst>
          </p:cNvPr>
          <p:cNvPicPr>
            <a:picLocks noGrp="1" noChangeAspect="1"/>
          </p:cNvPicPr>
          <p:nvPr>
            <p:ph idx="1"/>
          </p:nvPr>
        </p:nvPicPr>
        <p:blipFill>
          <a:blip r:embed="rId2"/>
          <a:stretch>
            <a:fillRect/>
          </a:stretch>
        </p:blipFill>
        <p:spPr>
          <a:xfrm>
            <a:off x="838200" y="1968812"/>
            <a:ext cx="7148846" cy="4013200"/>
          </a:xfrm>
        </p:spPr>
      </p:pic>
      <p:pic>
        <p:nvPicPr>
          <p:cNvPr id="9" name="Picture 8">
            <a:extLst>
              <a:ext uri="{FF2B5EF4-FFF2-40B4-BE49-F238E27FC236}">
                <a16:creationId xmlns:a16="http://schemas.microsoft.com/office/drawing/2014/main" id="{3520A4A2-34A4-1233-C9A1-D83304E0D936}"/>
              </a:ext>
            </a:extLst>
          </p:cNvPr>
          <p:cNvPicPr>
            <a:picLocks noChangeAspect="1"/>
          </p:cNvPicPr>
          <p:nvPr/>
        </p:nvPicPr>
        <p:blipFill rotWithShape="1">
          <a:blip r:embed="rId3"/>
          <a:srcRect r="33315"/>
          <a:stretch/>
        </p:blipFill>
        <p:spPr>
          <a:xfrm>
            <a:off x="7972199" y="2308613"/>
            <a:ext cx="4219801" cy="3552361"/>
          </a:xfrm>
          <a:prstGeom prst="rect">
            <a:avLst/>
          </a:prstGeom>
        </p:spPr>
      </p:pic>
    </p:spTree>
    <p:extLst>
      <p:ext uri="{BB962C8B-B14F-4D97-AF65-F5344CB8AC3E}">
        <p14:creationId xmlns:p14="http://schemas.microsoft.com/office/powerpoint/2010/main" val="1982661850"/>
      </p:ext>
    </p:extLst>
  </p:cSld>
  <p:clrMapOvr>
    <a:masterClrMapping/>
  </p:clrMapOvr>
</p:sld>
</file>

<file path=ppt/theme/theme1.xml><?xml version="1.0" encoding="utf-8"?>
<a:theme xmlns:a="http://schemas.openxmlformats.org/drawingml/2006/main" name="Angle">
  <a:themeElements>
    <a:clrScheme name="Custom 102">
      <a:dk1>
        <a:sysClr val="windowText" lastClr="000000"/>
      </a:dk1>
      <a:lt1>
        <a:sysClr val="window" lastClr="FFFFFF"/>
      </a:lt1>
      <a:dk2>
        <a:srgbClr val="44546A"/>
      </a:dk2>
      <a:lt2>
        <a:srgbClr val="E7E6E6"/>
      </a:lt2>
      <a:accent1>
        <a:srgbClr val="02308C"/>
      </a:accent1>
      <a:accent2>
        <a:srgbClr val="C6C6CD"/>
      </a:accent2>
      <a:accent3>
        <a:srgbClr val="5B953F"/>
      </a:accent3>
      <a:accent4>
        <a:srgbClr val="E79419"/>
      </a:accent4>
      <a:accent5>
        <a:srgbClr val="DA0000"/>
      </a:accent5>
      <a:accent6>
        <a:srgbClr val="052F4B"/>
      </a:accent6>
      <a:hlink>
        <a:srgbClr val="1681B6"/>
      </a:hlink>
      <a:folHlink>
        <a:srgbClr val="78121C"/>
      </a:folHlink>
    </a:clrScheme>
    <a:fontScheme name="Segoe">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 id="{C0DC7E7A-3C8F-41B3-9581-E6B35DA7651D}" vid="{24EEB686-7DB6-459A-A4F7-3F5CC6AE5800}"/>
    </a:ext>
  </a:extLst>
</a:theme>
</file>

<file path=ppt/theme/theme2.xml><?xml version="1.0" encoding="utf-8"?>
<a:theme xmlns:a="http://schemas.openxmlformats.org/drawingml/2006/main" name="Theme1">
  <a:themeElements>
    <a:clrScheme name="Custom 102">
      <a:dk1>
        <a:sysClr val="windowText" lastClr="000000"/>
      </a:dk1>
      <a:lt1>
        <a:sysClr val="window" lastClr="FFFFFF"/>
      </a:lt1>
      <a:dk2>
        <a:srgbClr val="44546A"/>
      </a:dk2>
      <a:lt2>
        <a:srgbClr val="E7E6E6"/>
      </a:lt2>
      <a:accent1>
        <a:srgbClr val="02308C"/>
      </a:accent1>
      <a:accent2>
        <a:srgbClr val="C6C6CD"/>
      </a:accent2>
      <a:accent3>
        <a:srgbClr val="5B953F"/>
      </a:accent3>
      <a:accent4>
        <a:srgbClr val="E79419"/>
      </a:accent4>
      <a:accent5>
        <a:srgbClr val="DA0000"/>
      </a:accent5>
      <a:accent6>
        <a:srgbClr val="052F4B"/>
      </a:accent6>
      <a:hlink>
        <a:srgbClr val="1681B6"/>
      </a:hlink>
      <a:folHlink>
        <a:srgbClr val="78121C"/>
      </a:folHlink>
    </a:clrScheme>
    <a:fontScheme name="Segoe">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DE089E0C-26DE-44AB-BFD0-DA07940E297D}" vid="{5A301B3A-F629-4256-9F0B-6F29283A051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_Source xmlns="http://schemas.microsoft.com/sharepoint/v3/fields" xsi:nil="true"/>
    <Language xmlns="http://schemas.microsoft.com/sharepoint/v3">English</Language>
    <j747ac98061d40f0aa7bd47e1db5675d xmlns="4ffa91fb-a0ff-4ac5-b2db-65c790d184a4">
      <Terms xmlns="http://schemas.microsoft.com/office/infopath/2007/PartnerControls"/>
    </j747ac98061d40f0aa7bd47e1db5675d>
    <External_x0020_Contributor xmlns="4ffa91fb-a0ff-4ac5-b2db-65c790d184a4" xsi:nil="true"/>
    <TaxKeywordTaxHTField xmlns="4ffa91fb-a0ff-4ac5-b2db-65c790d184a4">
      <Terms xmlns="http://schemas.microsoft.com/office/infopath/2007/PartnerControls"/>
    </TaxKeywordTaxHTField>
    <Record xmlns="4ffa91fb-a0ff-4ac5-b2db-65c790d184a4">Shared</Record>
    <Rights xmlns="4ffa91fb-a0ff-4ac5-b2db-65c790d184a4" xsi:nil="true"/>
    <Document_x0020_Creation_x0020_Date xmlns="4ffa91fb-a0ff-4ac5-b2db-65c790d184a4">2024-01-30T00:12:15+00:00</Document_x0020_Creation_x0020_Date>
    <EPA_x0020_Office xmlns="4ffa91fb-a0ff-4ac5-b2db-65c790d184a4" xsi:nil="true"/>
    <CategoryDescription xmlns="http://schemas.microsoft.com/sharepoint.v3" xsi:nil="true"/>
    <Identifier xmlns="4ffa91fb-a0ff-4ac5-b2db-65c790d184a4" xsi:nil="true"/>
    <_Coverage xmlns="http://schemas.microsoft.com/sharepoint/v3/fields" xsi:nil="true"/>
    <Creator xmlns="4ffa91fb-a0ff-4ac5-b2db-65c790d184a4">
      <UserInfo>
        <DisplayName/>
        <AccountId xsi:nil="true"/>
        <AccountType/>
      </UserInfo>
    </Creator>
    <EPA_x0020_Related_x0020_Documents xmlns="4ffa91fb-a0ff-4ac5-b2db-65c790d184a4" xsi:nil="true"/>
    <lcf76f155ced4ddcb4097134ff3c332f xmlns="2c46ada2-abf1-4c21-9248-8ab506751611">
      <Terms xmlns="http://schemas.microsoft.com/office/infopath/2007/PartnerControls"/>
    </lcf76f155ced4ddcb4097134ff3c332f>
    <EPA_x0020_Contributor xmlns="4ffa91fb-a0ff-4ac5-b2db-65c790d184a4">
      <UserInfo>
        <DisplayName/>
        <AccountId xsi:nil="true"/>
        <AccountType/>
      </UserInfo>
    </EPA_x0020_Contributor>
    <TaxCatchAll xmlns="4ffa91fb-a0ff-4ac5-b2db-65c790d184a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haredContentType xmlns="Microsoft.SharePoint.Taxonomy.ContentTypeSync" SourceId="29f62856-1543-49d4-a736-4569d363f533" ContentTypeId="0x0101" PreviousValue="false"/>
</file>

<file path=customXml/item4.xml><?xml version="1.0" encoding="utf-8"?>
<ct:contentTypeSchema xmlns:ct="http://schemas.microsoft.com/office/2006/metadata/contentType" xmlns:ma="http://schemas.microsoft.com/office/2006/metadata/properties/metaAttributes" ct:_="" ma:_="" ma:contentTypeName="Document" ma:contentTypeID="0x0101002526F86E6E159244A88572E2A6A97392" ma:contentTypeVersion="18" ma:contentTypeDescription="Create a new document." ma:contentTypeScope="" ma:versionID="9a7003c4672b7a7c6ed7a4f83c065e57">
  <xsd:schema xmlns:xsd="http://www.w3.org/2001/XMLSchema" xmlns:xs="http://www.w3.org/2001/XMLSchema" xmlns:p="http://schemas.microsoft.com/office/2006/metadata/properties" xmlns:ns1="http://schemas.microsoft.com/sharepoint/v3" xmlns:ns2="4ffa91fb-a0ff-4ac5-b2db-65c790d184a4" xmlns:ns3="http://schemas.microsoft.com/sharepoint.v3" xmlns:ns4="http://schemas.microsoft.com/sharepoint/v3/fields" xmlns:ns5="2c46ada2-abf1-4c21-9248-8ab506751611" xmlns:ns6="6330e1d9-7f32-4f1b-9ad0-5498e12c7baa" targetNamespace="http://schemas.microsoft.com/office/2006/metadata/properties" ma:root="true" ma:fieldsID="cbfb27811d7ba7d45928500848f49019" ns1:_="" ns2:_="" ns3:_="" ns4:_="" ns5:_="" ns6:_="">
    <xsd:import namespace="http://schemas.microsoft.com/sharepoint/v3"/>
    <xsd:import namespace="4ffa91fb-a0ff-4ac5-b2db-65c790d184a4"/>
    <xsd:import namespace="http://schemas.microsoft.com/sharepoint.v3"/>
    <xsd:import namespace="http://schemas.microsoft.com/sharepoint/v3/fields"/>
    <xsd:import namespace="2c46ada2-abf1-4c21-9248-8ab506751611"/>
    <xsd:import namespace="6330e1d9-7f32-4f1b-9ad0-5498e12c7baa"/>
    <xsd:element name="properties">
      <xsd:complexType>
        <xsd:sequence>
          <xsd:element name="documentManagement">
            <xsd:complexType>
              <xsd:all>
                <xsd:element ref="ns2:Document_x0020_Creation_x0020_Date" minOccurs="0"/>
                <xsd:element ref="ns2:Creator" minOccurs="0"/>
                <xsd:element ref="ns2:EPA_x0020_Office" minOccurs="0"/>
                <xsd:element ref="ns2:Record" minOccurs="0"/>
                <xsd:element ref="ns3:CategoryDescription" minOccurs="0"/>
                <xsd:element ref="ns2:Identifier" minOccurs="0"/>
                <xsd:element ref="ns2:EPA_x0020_Contributor" minOccurs="0"/>
                <xsd:element ref="ns2:External_x0020_Contributor" minOccurs="0"/>
                <xsd:element ref="ns4:_Coverage" minOccurs="0"/>
                <xsd:element ref="ns2:EPA_x0020_Related_x0020_Documents" minOccurs="0"/>
                <xsd:element ref="ns4:_Source" minOccurs="0"/>
                <xsd:element ref="ns2:Rights" minOccurs="0"/>
                <xsd:element ref="ns1:Language" minOccurs="0"/>
                <xsd:element ref="ns2:j747ac98061d40f0aa7bd47e1db5675d" minOccurs="0"/>
                <xsd:element ref="ns2:TaxKeywordTaxHTField" minOccurs="0"/>
                <xsd:element ref="ns2:TaxCatchAllLabel" minOccurs="0"/>
                <xsd:element ref="ns2:TaxCatchAll" minOccurs="0"/>
                <xsd:element ref="ns5:MediaServiceMetadata" minOccurs="0"/>
                <xsd:element ref="ns5:MediaServiceFastMetadata" minOccurs="0"/>
                <xsd:element ref="ns5:MediaServiceDateTaken" minOccurs="0"/>
                <xsd:element ref="ns5:MediaServiceAutoTags" minOccurs="0"/>
                <xsd:element ref="ns5:MediaServiceGenerationTime" minOccurs="0"/>
                <xsd:element ref="ns5:MediaServiceEventHashCode" minOccurs="0"/>
                <xsd:element ref="ns5:MediaServiceOCR" minOccurs="0"/>
                <xsd:element ref="ns5:MediaServiceLocation" minOccurs="0"/>
                <xsd:element ref="ns5:lcf76f155ced4ddcb4097134ff3c332f" minOccurs="0"/>
                <xsd:element ref="ns6:SharedWithUsers" minOccurs="0"/>
                <xsd:element ref="ns6:SharedWithDetails" minOccurs="0"/>
                <xsd:element ref="ns5:MediaLengthInSeconds" minOccurs="0"/>
                <xsd:element ref="ns5:MediaServiceObjectDetectorVersions" minOccurs="0"/>
                <xsd:element ref="ns5:MediaServiceSearchProperties" minOccurs="0"/>
                <xsd:element ref="ns5: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Language" ma:index="17" nillable="true" ma:displayName="Language" ma:default="English" ma:description="Select the document language from the drop down." ma:format="Dropdown" ma:internalName="Language" ma:readOnly="false">
      <xsd:simpleType>
        <xsd:restriction base="dms:Choice">
          <xsd:enumeration value="Arabic (Saudi Arabia)"/>
          <xsd:enumeration value="Bulgarian (Bulgaria)"/>
          <xsd:enumeration value="Chinese (Hong Kong S.A.R.)"/>
          <xsd:enumeration value="Chinese (People's Republic of China)"/>
          <xsd:enumeration value="Chinese (Taiwan)"/>
          <xsd:enumeration value="Croatian (Croatia)"/>
          <xsd:enumeration value="Czech (Czech Republic)"/>
          <xsd:enumeration value="Danish (Denmark)"/>
          <xsd:enumeration value="Dutch (Netherlands)"/>
          <xsd:enumeration value="English"/>
          <xsd:enumeration value="Estonian (Estonia)"/>
          <xsd:enumeration value="Finnish (Finland)"/>
          <xsd:enumeration value="French (France)"/>
          <xsd:enumeration value="German (Germany)"/>
          <xsd:enumeration value="Greek (Greece)"/>
          <xsd:enumeration value="Hebrew (Israel)"/>
          <xsd:enumeration value="Hindi (India)"/>
          <xsd:enumeration value="Hungarian (Hungary)"/>
          <xsd:enumeration value="Indonesian (Indonesia)"/>
          <xsd:enumeration value="Italian (Italy)"/>
          <xsd:enumeration value="Japanese (Japan)"/>
          <xsd:enumeration value="Korean (Korea)"/>
          <xsd:enumeration value="Latvian (Latvia)"/>
          <xsd:enumeration value="Lithuanian (Lithuania)"/>
          <xsd:enumeration value="Malay (Malaysia)"/>
          <xsd:enumeration value="Norwegian (Bokmal) (Norway)"/>
          <xsd:enumeration value="Polish (Poland)"/>
          <xsd:enumeration value="Portuguese (Brazil)"/>
          <xsd:enumeration value="Portuguese (Portugal)"/>
          <xsd:enumeration value="Romanian (Romania)"/>
          <xsd:enumeration value="Russian (Russia)"/>
          <xsd:enumeration value="Serbian (Latin) (Serbia)"/>
          <xsd:enumeration value="Slovak (Slovakia)"/>
          <xsd:enumeration value="Slovenian (Slovenia)"/>
          <xsd:enumeration value="Spanish (Spain)"/>
          <xsd:enumeration value="Swedish (Sweden)"/>
          <xsd:enumeration value="Thai (Thailand)"/>
          <xsd:enumeration value="Turkish (Turkey)"/>
          <xsd:enumeration value="Ukrainian (Ukraine)"/>
          <xsd:enumeration value="Urdu (Islamic Republic of Pakistan)"/>
          <xsd:enumeration value="Vietnamese (Vietnam)"/>
        </xsd:restriction>
      </xsd:simpleType>
    </xsd:element>
  </xsd:schema>
  <xsd:schema xmlns:xsd="http://www.w3.org/2001/XMLSchema" xmlns:xs="http://www.w3.org/2001/XMLSchema" xmlns:dms="http://schemas.microsoft.com/office/2006/documentManagement/types" xmlns:pc="http://schemas.microsoft.com/office/infopath/2007/PartnerControls" targetNamespace="4ffa91fb-a0ff-4ac5-b2db-65c790d184a4" elementFormDefault="qualified">
    <xsd:import namespace="http://schemas.microsoft.com/office/2006/documentManagement/types"/>
    <xsd:import namespace="http://schemas.microsoft.com/office/infopath/2007/PartnerControls"/>
    <xsd:element name="Document_x0020_Creation_x0020_Date" ma:index="2" nillable="true" ma:displayName="Document Date" ma:default="[today]" ma:description="Enter the date this document was last modified. The upload date has been entered by default." ma:format="DateOnly" ma:internalName="Document_x0020_Creation_x0020_Date" ma:readOnly="false">
      <xsd:simpleType>
        <xsd:restriction base="dms:DateTime"/>
      </xsd:simpleType>
    </xsd:element>
    <xsd:element name="Creator" ma:index="3" nillable="true" ma:displayName="Creator" ma:description="Enter the person primarily responsible for the document. The name of the person uploading the document has been entered by default." ma:list="UserInfo" ma:SharePointGroup="0" ma:internalName="Creato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PA_x0020_Office" ma:index="4" nillable="true" ma:displayName="EPA Office" ma:description="Enter the EPA organization primarily responsible for the document. The office of the person uploading the document has been entered by default." ma:internalName="EPA_x0020_Office" ma:readOnly="false">
      <xsd:simpleType>
        <xsd:restriction base="dms:Text">
          <xsd:maxLength value="255"/>
        </xsd:restriction>
      </xsd:simpleType>
    </xsd:element>
    <xsd:element name="Record" ma:index="5" nillable="true" ma:displayName="Record" ma:default="Shared" ma:description="For documents that provide evidence of EPA decisions and actions, select &quot;Shared&quot; (open access) or &quot;Private&quot; (restricted access)." ma:format="Dropdown" ma:internalName="Record">
      <xsd:simpleType>
        <xsd:restriction base="dms:Choice">
          <xsd:enumeration value="None"/>
          <xsd:enumeration value="Shared"/>
          <xsd:enumeration value="Private"/>
        </xsd:restriction>
      </xsd:simpleType>
    </xsd:element>
    <xsd:element name="Identifier" ma:index="9" nillable="true" ma:displayName="Identifier" ma:description="Enter all EPA identification numbers applicable to this document, one on each line." ma:internalName="Identifier" ma:readOnly="false">
      <xsd:simpleType>
        <xsd:restriction base="dms:Note">
          <xsd:maxLength value="255"/>
        </xsd:restriction>
      </xsd:simpleType>
    </xsd:element>
    <xsd:element name="EPA_x0020_Contributor" ma:index="11" nillable="true" ma:displayName="EPA Contributor" ma:description="Enter an EPA person who contributed to the creation of the document but is not the primary author." ma:list="UserInfo" ma:SharePointGroup="0" ma:internalName="EPA_x0020_Contributo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xternal_x0020_Contributor" ma:index="12" nillable="true" ma:displayName="External Contributor" ma:description="Enter a non-EPA person who contributed to the creation of the document but is not the primary author." ma:internalName="External_x0020_Contributor" ma:readOnly="false">
      <xsd:simpleType>
        <xsd:restriction base="dms:Note">
          <xsd:maxLength value="255"/>
        </xsd:restriction>
      </xsd:simpleType>
    </xsd:element>
    <xsd:element name="EPA_x0020_Related_x0020_Documents" ma:index="14" nillable="true" ma:displayName="Other Related Documents" ma:description="Enter any related document." ma:internalName="EPA_x0020_Related_x0020_Documents" ma:readOnly="false">
      <xsd:simpleType>
        <xsd:restriction base="dms:Note">
          <xsd:maxLength value="255"/>
        </xsd:restriction>
      </xsd:simpleType>
    </xsd:element>
    <xsd:element name="Rights" ma:index="16" nillable="true" ma:displayName="Rights" ma:description="Enter information about intellectual property rights held over the document (e.g. copyright, patent, trademark)." ma:internalName="Rights" ma:readOnly="false">
      <xsd:simpleType>
        <xsd:restriction base="dms:Note">
          <xsd:maxLength value="255"/>
        </xsd:restriction>
      </xsd:simpleType>
    </xsd:element>
    <xsd:element name="j747ac98061d40f0aa7bd47e1db5675d" ma:index="19" nillable="true" ma:taxonomy="true" ma:internalName="j747ac98061d40f0aa7bd47e1db5675d" ma:taxonomyFieldName="Document_x0020_Type" ma:displayName="Document Type" ma:readOnly="false" ma:default="" ma:fieldId="{3747ac98-061d-40f0-aa7b-d47e1db5675d}" ma:sspId="29f62856-1543-49d4-a736-4569d363f533" ma:termSetId="e06cd6a9-a175-4da0-81cb-8dba7aa394ab" ma:anchorId="00000000-0000-0000-0000-000000000000" ma:open="false" ma:isKeyword="false">
      <xsd:complexType>
        <xsd:sequence>
          <xsd:element ref="pc:Terms" minOccurs="0" maxOccurs="1"/>
        </xsd:sequence>
      </xsd:complexType>
    </xsd:element>
    <xsd:element name="TaxKeywordTaxHTField" ma:index="21" nillable="true" ma:taxonomy="true" ma:internalName="TaxKeywordTaxHTField" ma:taxonomyFieldName="TaxKeyword" ma:displayName="Enterprise Keywords" ma:readOnly="false" ma:fieldId="{23f27201-bee3-471e-b2e7-b64fd8b7ca38}" ma:taxonomyMulti="true" ma:sspId="29f62856-1543-49d4-a736-4569d363f533" ma:termSetId="00000000-0000-0000-0000-000000000000" ma:anchorId="00000000-0000-0000-0000-000000000000" ma:open="true" ma:isKeyword="true">
      <xsd:complexType>
        <xsd:sequence>
          <xsd:element ref="pc:Terms" minOccurs="0" maxOccurs="1"/>
        </xsd:sequence>
      </xsd:complexType>
    </xsd:element>
    <xsd:element name="TaxCatchAllLabel" ma:index="23" nillable="true" ma:displayName="Taxonomy Catch All Column1" ma:hidden="true" ma:list="{0d568fbf-7c57-4b28-ad03-4b50a08f0e89}" ma:internalName="TaxCatchAllLabel" ma:readOnly="true" ma:showField="CatchAllDataLabel" ma:web="6330e1d9-7f32-4f1b-9ad0-5498e12c7baa">
      <xsd:complexType>
        <xsd:complexContent>
          <xsd:extension base="dms:MultiChoiceLookup">
            <xsd:sequence>
              <xsd:element name="Value" type="dms:Lookup" maxOccurs="unbounded" minOccurs="0" nillable="true"/>
            </xsd:sequence>
          </xsd:extension>
        </xsd:complexContent>
      </xsd:complexType>
    </xsd:element>
    <xsd:element name="TaxCatchAll" ma:index="24" nillable="true" ma:displayName="Taxonomy Catch All Column" ma:hidden="true" ma:list="{0d568fbf-7c57-4b28-ad03-4b50a08f0e89}" ma:internalName="TaxCatchAll" ma:showField="CatchAllData" ma:web="6330e1d9-7f32-4f1b-9ad0-5498e12c7ba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CategoryDescription" ma:index="6" nillable="true" ma:displayName="Description" ma:description="Enter a brief description." ma:internalName="CategoryDescription"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_Coverage" ma:index="13" nillable="true" ma:displayName="Coverage" ma:description="Enter the geographic location, jurisdiction, or time period for which the document is relevant." ma:internalName="_Coverage" ma:readOnly="false">
      <xsd:simpleType>
        <xsd:restriction base="dms:Text">
          <xsd:maxLength value="255"/>
        </xsd:restriction>
      </xsd:simpleType>
    </xsd:element>
    <xsd:element name="_Source" ma:index="15" nillable="true" ma:displayName="Source" ma:description="Enter a source from which the document is derived." ma:internalName="_Source"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c46ada2-abf1-4c21-9248-8ab506751611" elementFormDefault="qualified">
    <xsd:import namespace="http://schemas.microsoft.com/office/2006/documentManagement/types"/>
    <xsd:import namespace="http://schemas.microsoft.com/office/infopath/2007/PartnerControls"/>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DateTaken" ma:index="30" nillable="true" ma:displayName="MediaServiceDateTaken" ma:hidden="true" ma:internalName="MediaServiceDateTaken" ma:readOnly="true">
      <xsd:simpleType>
        <xsd:restriction base="dms:Text"/>
      </xsd:simpleType>
    </xsd:element>
    <xsd:element name="MediaServiceAutoTags" ma:index="31" nillable="true" ma:displayName="Tags" ma:internalName="MediaServiceAutoTags" ma:readOnly="true">
      <xsd:simpleType>
        <xsd:restriction base="dms:Text"/>
      </xsd:simpleType>
    </xsd:element>
    <xsd:element name="MediaServiceGenerationTime" ma:index="32" nillable="true" ma:displayName="MediaServiceGenerationTime" ma:hidden="true" ma:internalName="MediaServiceGenerationTime" ma:readOnly="true">
      <xsd:simpleType>
        <xsd:restriction base="dms:Text"/>
      </xsd:simpleType>
    </xsd:element>
    <xsd:element name="MediaServiceEventHashCode" ma:index="33" nillable="true" ma:displayName="MediaServiceEventHashCode" ma:hidden="true" ma:internalName="MediaServiceEventHashCode" ma:readOnly="true">
      <xsd:simpleType>
        <xsd:restriction base="dms:Text"/>
      </xsd:simpleType>
    </xsd:element>
    <xsd:element name="MediaServiceOCR" ma:index="34" nillable="true" ma:displayName="Extracted Text" ma:internalName="MediaServiceOCR" ma:readOnly="true">
      <xsd:simpleType>
        <xsd:restriction base="dms:Note">
          <xsd:maxLength value="255"/>
        </xsd:restriction>
      </xsd:simpleType>
    </xsd:element>
    <xsd:element name="MediaServiceLocation" ma:index="35" nillable="true" ma:displayName="Location" ma:indexed="true" ma:internalName="MediaServiceLocation" ma:readOnly="true">
      <xsd:simpleType>
        <xsd:restriction base="dms:Text"/>
      </xsd:simpleType>
    </xsd:element>
    <xsd:element name="lcf76f155ced4ddcb4097134ff3c332f" ma:index="37" nillable="true" ma:taxonomy="true" ma:internalName="lcf76f155ced4ddcb4097134ff3c332f" ma:taxonomyFieldName="MediaServiceImageTags" ma:displayName="Image Tags" ma:readOnly="false" ma:fieldId="{5cf76f15-5ced-4ddc-b409-7134ff3c332f}" ma:taxonomyMulti="true" ma:sspId="29f62856-1543-49d4-a736-4569d363f533" ma:termSetId="09814cd3-568e-fe90-9814-8d621ff8fb84" ma:anchorId="fba54fb3-c3e1-fe81-a776-ca4b69148c4d" ma:open="true" ma:isKeyword="false">
      <xsd:complexType>
        <xsd:sequence>
          <xsd:element ref="pc:Terms" minOccurs="0" maxOccurs="1"/>
        </xsd:sequence>
      </xsd:complexType>
    </xsd:element>
    <xsd:element name="MediaLengthInSeconds" ma:index="40" nillable="true" ma:displayName="MediaLengthInSeconds" ma:hidden="true" ma:internalName="MediaLengthInSeconds" ma:readOnly="true">
      <xsd:simpleType>
        <xsd:restriction base="dms:Unknown"/>
      </xsd:simpleType>
    </xsd:element>
    <xsd:element name="MediaServiceObjectDetectorVersions" ma:index="41" nillable="true" ma:displayName="MediaServiceObjectDetectorVersions" ma:hidden="true" ma:indexed="true" ma:internalName="MediaServiceObjectDetectorVersions" ma:readOnly="true">
      <xsd:simpleType>
        <xsd:restriction base="dms:Text"/>
      </xsd:simpleType>
    </xsd:element>
    <xsd:element name="MediaServiceSearchProperties" ma:index="42" nillable="true" ma:displayName="MediaServiceSearchProperties" ma:hidden="true" ma:internalName="MediaServiceSearchProperties" ma:readOnly="true">
      <xsd:simpleType>
        <xsd:restriction base="dms:Note"/>
      </xsd:simpleType>
    </xsd:element>
    <xsd:element name="MediaServiceBillingMetadata" ma:index="4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330e1d9-7f32-4f1b-9ad0-5498e12c7baa" elementFormDefault="qualified">
    <xsd:import namespace="http://schemas.microsoft.com/office/2006/documentManagement/types"/>
    <xsd:import namespace="http://schemas.microsoft.com/office/infopath/2007/PartnerControls"/>
    <xsd:element name="SharedWithUsers" ma:index="3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5"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181527F-C385-4DD5-A6C7-5A90B82A08C9}">
  <ds:schemaRefs>
    <ds:schemaRef ds:uri="http://www.w3.org/XML/1998/namespace"/>
    <ds:schemaRef ds:uri="http://schemas.microsoft.com/office/2006/documentManagement/types"/>
    <ds:schemaRef ds:uri="http://schemas.microsoft.com/sharepoint.v3"/>
    <ds:schemaRef ds:uri="http://schemas.microsoft.com/office/infopath/2007/PartnerControls"/>
    <ds:schemaRef ds:uri="http://schemas.microsoft.com/sharepoint/v3"/>
    <ds:schemaRef ds:uri="http://purl.org/dc/elements/1.1/"/>
    <ds:schemaRef ds:uri="http://schemas.openxmlformats.org/package/2006/metadata/core-properties"/>
    <ds:schemaRef ds:uri="6330e1d9-7f32-4f1b-9ad0-5498e12c7baa"/>
    <ds:schemaRef ds:uri="http://purl.org/dc/terms/"/>
    <ds:schemaRef ds:uri="http://schemas.microsoft.com/office/2006/metadata/properties"/>
    <ds:schemaRef ds:uri="http://purl.org/dc/dcmitype/"/>
    <ds:schemaRef ds:uri="2c46ada2-abf1-4c21-9248-8ab506751611"/>
    <ds:schemaRef ds:uri="http://schemas.microsoft.com/sharepoint/v3/fields"/>
    <ds:schemaRef ds:uri="4ffa91fb-a0ff-4ac5-b2db-65c790d184a4"/>
  </ds:schemaRefs>
</ds:datastoreItem>
</file>

<file path=customXml/itemProps2.xml><?xml version="1.0" encoding="utf-8"?>
<ds:datastoreItem xmlns:ds="http://schemas.openxmlformats.org/officeDocument/2006/customXml" ds:itemID="{73310ACC-3AA5-4D50-B68A-09CFAC797DB5}">
  <ds:schemaRefs>
    <ds:schemaRef ds:uri="http://schemas.microsoft.com/sharepoint/v3/contenttype/forms"/>
  </ds:schemaRefs>
</ds:datastoreItem>
</file>

<file path=customXml/itemProps3.xml><?xml version="1.0" encoding="utf-8"?>
<ds:datastoreItem xmlns:ds="http://schemas.openxmlformats.org/officeDocument/2006/customXml" ds:itemID="{CB8E7DF0-7B52-45AA-A375-E4931F1EC26C}">
  <ds:schemaRefs>
    <ds:schemaRef ds:uri="Microsoft.SharePoint.Taxonomy.ContentTypeSync"/>
  </ds:schemaRefs>
</ds:datastoreItem>
</file>

<file path=customXml/itemProps4.xml><?xml version="1.0" encoding="utf-8"?>
<ds:datastoreItem xmlns:ds="http://schemas.openxmlformats.org/officeDocument/2006/customXml" ds:itemID="{6EBC32D2-898C-4C96-8D1B-452090FF7D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4ffa91fb-a0ff-4ac5-b2db-65c790d184a4"/>
    <ds:schemaRef ds:uri="http://schemas.microsoft.com/sharepoint.v3"/>
    <ds:schemaRef ds:uri="http://schemas.microsoft.com/sharepoint/v3/fields"/>
    <ds:schemaRef ds:uri="2c46ada2-abf1-4c21-9248-8ab506751611"/>
    <ds:schemaRef ds:uri="6330e1d9-7f32-4f1b-9ad0-5498e12c7ba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1893</TotalTime>
  <Words>610</Words>
  <Application>Microsoft Office PowerPoint</Application>
  <PresentationFormat>Widescreen</PresentationFormat>
  <Paragraphs>37</Paragraphs>
  <Slides>8</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8</vt:i4>
      </vt:variant>
    </vt:vector>
  </HeadingPairs>
  <TitlesOfParts>
    <vt:vector size="17" baseType="lpstr">
      <vt:lpstr>Arial</vt:lpstr>
      <vt:lpstr>Calibri</vt:lpstr>
      <vt:lpstr>Courier New</vt:lpstr>
      <vt:lpstr>Segoe UI</vt:lpstr>
      <vt:lpstr>Segoe UI Semibold</vt:lpstr>
      <vt:lpstr>Times New Roman</vt:lpstr>
      <vt:lpstr>Wingdings</vt:lpstr>
      <vt:lpstr>Angle</vt:lpstr>
      <vt:lpstr>Theme1</vt:lpstr>
      <vt:lpstr>Reconsideration Requests</vt:lpstr>
      <vt:lpstr>40 CFR § 112.20(i)(2) - Formal Request for FRP Reconsideration (Not for SPCC)</vt:lpstr>
      <vt:lpstr>FRP Reconsideration Request Reasons </vt:lpstr>
      <vt:lpstr>How to Submit FRP Reconsideration Requests in Region 8</vt:lpstr>
      <vt:lpstr>Examples – Facility Modifications</vt:lpstr>
      <vt:lpstr>Often Need Videos/Photos, Engineering Analysis and Surveys, or On-Site Inspection</vt:lpstr>
      <vt:lpstr>Example Reconsideration Requests</vt:lpstr>
      <vt:lpstr>Supporting Documentation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Agenda</dc:title>
  <dc:creator>Porter, Michael</dc:creator>
  <cp:lastModifiedBy>Porter, Michael</cp:lastModifiedBy>
  <cp:revision>32</cp:revision>
  <dcterms:created xsi:type="dcterms:W3CDTF">2024-01-29T23:45:40Z</dcterms:created>
  <dcterms:modified xsi:type="dcterms:W3CDTF">2025-12-04T17:40:42Z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0x0101002526F86E6E159244A88572E2A6A97392</vt:lpwstr>
  </property>
  <property fmtid="{D5CDD505-2E9C-101B-9397-08002B2CF9AE}" pid="3" name="e3f09c3df709400db2417a7161762d62">
    <vt:lpwstr/>
  </property>
  <property fmtid="{D5CDD505-2E9C-101B-9397-08002B2CF9AE}" pid="4" name="Document Type">
    <vt:lpwstr/>
  </property>
  <property fmtid="{D5CDD505-2E9C-101B-9397-08002B2CF9AE}" pid="5" name="EPA_x0020_Subject">
    <vt:lpwstr/>
  </property>
  <property fmtid="{D5CDD505-2E9C-101B-9397-08002B2CF9AE}" pid="6" name="TaxKeyword">
    <vt:lpwstr/>
  </property>
  <property fmtid="{D5CDD505-2E9C-101B-9397-08002B2CF9AE}" pid="7" name="MediaServiceImageTags">
    <vt:lpwstr/>
  </property>
  <property fmtid="{D5CDD505-2E9C-101B-9397-08002B2CF9AE}" pid="8" name="EPA Subject">
    <vt:lpwstr/>
  </property>
  <property fmtid="{D5CDD505-2E9C-101B-9397-08002B2CF9AE}" pid="9" name="Document_x0020_Type">
    <vt:lpwstr/>
  </property>
</Properties>
</file>