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omments/modernComment_10B7_AC219A6.xml" ContentType="application/vnd.ms-powerpoint.comments+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comments/modernComment_10E5_DBDB89E1.xml" ContentType="application/vnd.ms-powerpoint.comments+xml"/>
  <Override PartName="/ppt/comments/modernComment_10B6_895C8AAC.xml" ContentType="application/vnd.ms-powerpoint.comments+xml"/>
  <Override PartName="/ppt/comments/modernComment_10B5_1EBAD988.xml" ContentType="application/vnd.ms-powerpoint.comments+xml"/>
  <Override PartName="/ppt/notesSlides/notesSlide4.xml" ContentType="application/vnd.openxmlformats-officedocument.presentationml.notesSlide+xml"/>
  <Override PartName="/ppt/comments/modernComment_10D0_D70B183D.xml" ContentType="application/vnd.ms-powerpoint.comments+xml"/>
  <Override PartName="/ppt/comments/modernComment_10B8_73CD6D9D.xml" ContentType="application/vnd.ms-powerpoint.comments+xml"/>
  <Override PartName="/ppt/comments/modernComment_10D5_EB7D9216.xml" ContentType="application/vnd.ms-powerpoint.comments+xml"/>
  <Override PartName="/ppt/notesSlides/notesSlide5.xml" ContentType="application/vnd.openxmlformats-officedocument.presentationml.notesSlide+xml"/>
  <Override PartName="/ppt/comments/modernComment_10D1_26CF0AA6.xml" ContentType="application/vnd.ms-powerpoint.comments+xml"/>
  <Override PartName="/ppt/comments/modernComment_10D3_60F75028.xml" ContentType="application/vnd.ms-powerpoint.comments+xml"/>
  <Override PartName="/ppt/comments/modernComment_10D2_DECAEDC1.xml" ContentType="application/vnd.ms-powerpoint.comments+xml"/>
  <Override PartName="/ppt/comments/modernComment_10D4_6175430D.xml" ContentType="application/vnd.ms-powerpoint.comments+xml"/>
  <Override PartName="/ppt/comments/modernComment_10D7_E4B5CD47.xml" ContentType="application/vnd.ms-powerpoint.comments+xml"/>
  <Override PartName="/ppt/comments/modernComment_10D6_8999B98F.xml" ContentType="application/vnd.ms-powerpoint.comments+xml"/>
  <Override PartName="/ppt/comments/modernComment_10D8_313A0029.xml" ContentType="application/vnd.ms-powerpoint.comments+xml"/>
  <Override PartName="/ppt/notesSlides/notesSlide6.xml" ContentType="application/vnd.openxmlformats-officedocument.presentationml.notesSlide+xml"/>
  <Override PartName="/ppt/comments/modernComment_10F4_4234F50.xml" ContentType="application/vnd.ms-powerpoint.comments+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5"/>
  </p:sldMasterIdLst>
  <p:notesMasterIdLst>
    <p:notesMasterId r:id="rId56"/>
  </p:notesMasterIdLst>
  <p:sldIdLst>
    <p:sldId id="4283" r:id="rId6"/>
    <p:sldId id="4287" r:id="rId7"/>
    <p:sldId id="4303" r:id="rId8"/>
    <p:sldId id="4338" r:id="rId9"/>
    <p:sldId id="4279" r:id="rId10"/>
    <p:sldId id="4284" r:id="rId11"/>
    <p:sldId id="261" r:id="rId12"/>
    <p:sldId id="4276" r:id="rId13"/>
    <p:sldId id="4317" r:id="rId14"/>
    <p:sldId id="4300" r:id="rId15"/>
    <p:sldId id="4301" r:id="rId16"/>
    <p:sldId id="4282" r:id="rId17"/>
    <p:sldId id="4302" r:id="rId18"/>
    <p:sldId id="4318" r:id="rId19"/>
    <p:sldId id="4325" r:id="rId20"/>
    <p:sldId id="4327" r:id="rId21"/>
    <p:sldId id="4278" r:id="rId22"/>
    <p:sldId id="4277" r:id="rId23"/>
    <p:sldId id="4316" r:id="rId24"/>
    <p:sldId id="4304" r:id="rId25"/>
    <p:sldId id="4319" r:id="rId26"/>
    <p:sldId id="4324" r:id="rId27"/>
    <p:sldId id="4328" r:id="rId28"/>
    <p:sldId id="4280" r:id="rId29"/>
    <p:sldId id="4309" r:id="rId30"/>
    <p:sldId id="4321" r:id="rId31"/>
    <p:sldId id="4326" r:id="rId32"/>
    <p:sldId id="4320" r:id="rId33"/>
    <p:sldId id="4329" r:id="rId34"/>
    <p:sldId id="4330" r:id="rId35"/>
    <p:sldId id="4305" r:id="rId36"/>
    <p:sldId id="4307" r:id="rId37"/>
    <p:sldId id="4306" r:id="rId38"/>
    <p:sldId id="4308" r:id="rId39"/>
    <p:sldId id="4322" r:id="rId40"/>
    <p:sldId id="4331" r:id="rId41"/>
    <p:sldId id="4332" r:id="rId42"/>
    <p:sldId id="4336" r:id="rId43"/>
    <p:sldId id="4311" r:id="rId44"/>
    <p:sldId id="4310" r:id="rId45"/>
    <p:sldId id="4333" r:id="rId46"/>
    <p:sldId id="4334" r:id="rId47"/>
    <p:sldId id="4335" r:id="rId48"/>
    <p:sldId id="4337" r:id="rId49"/>
    <p:sldId id="4312" r:id="rId50"/>
    <p:sldId id="4313" r:id="rId51"/>
    <p:sldId id="4314" r:id="rId52"/>
    <p:sldId id="4339" r:id="rId53"/>
    <p:sldId id="4340" r:id="rId54"/>
    <p:sldId id="4341" r:id="rId55"/>
  </p:sldIdLst>
  <p:sldSz cx="12192000" cy="6858000"/>
  <p:notesSz cx="7315200" cy="96012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8A83B845-FF5B-CD4D-2C8E-433266CA62CE}" name="Corcoran, Kyle" initials="CK" userId="S::corcoran.kyle@epa.gov::eb60b7a9-5c76-40c0-bd3a-d4ac0e719b34" providerId="AD"/>
  <p188:author id="{49A0B4A8-88CD-216D-1CBE-126BC583F6B3}" name="Horak, Jerica" initials="JH" userId="S::JERICA.HORAK@tetratech.com::ee7d0c65-64e6-4c31-bc46-4a5fafc61e16" providerId="AD"/>
  <p188:author id="{693ADAFD-CA63-11BE-5C22-03C56AE94E11}" name="Swackhammer, J-Troy" initials="SJT" userId="S::Swackhammer.J-Troy@epa.gov::be47e3fc-862d-488d-a8c5-aa69746f4f0c" providerId="AD"/>
</p188: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44F3CEE-2226-1935-EF18-5731EB7D8364}" v="45" dt="2026-03-24T21:59:44.38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1" d="100"/>
          <a:sy n="101" d="100"/>
        </p:scale>
        <p:origin x="144" y="18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slide" Target="slides/slide50.xml"/><Relationship Id="rId63" Type="http://schemas.microsoft.com/office/2018/10/relationships/authors" Target="author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viewProps" Target="viewProps.xml"/><Relationship Id="rId5" Type="http://schemas.openxmlformats.org/officeDocument/2006/relationships/slideMaster" Target="slideMasters/slideMaster1.xml"/><Relationship Id="rId61" Type="http://schemas.microsoft.com/office/2016/11/relationships/changesInfo" Target="changesInfos/changesInfo1.xml"/><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notesMaster" Target="notesMasters/notesMaster1.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theme" Target="theme/theme1.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presProps" Target="presProps.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tableStyles" Target="tableStyles.xml"/><Relationship Id="rId4" Type="http://schemas.openxmlformats.org/officeDocument/2006/relationships/customXml" Target="../customXml/item4.xml"/><Relationship Id="rId9"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orcoran, Kyle" userId="S::corcoran.kyle@epa.gov::eb60b7a9-5c76-40c0-bd3a-d4ac0e719b34" providerId="AD" clId="Web-{7A9CA593-5975-CBD5-1866-E255F85CD4F7}"/>
    <pc:docChg chg="mod modSld">
      <pc:chgData name="Corcoran, Kyle" userId="S::corcoran.kyle@epa.gov::eb60b7a9-5c76-40c0-bd3a-d4ac0e719b34" providerId="AD" clId="Web-{7A9CA593-5975-CBD5-1866-E255F85CD4F7}" dt="2026-03-02T21:00:15.503" v="917"/>
      <pc:docMkLst>
        <pc:docMk/>
      </pc:docMkLst>
      <pc:sldChg chg="modSp">
        <pc:chgData name="Corcoran, Kyle" userId="S::corcoran.kyle@epa.gov::eb60b7a9-5c76-40c0-bd3a-d4ac0e719b34" providerId="AD" clId="Web-{7A9CA593-5975-CBD5-1866-E255F85CD4F7}" dt="2026-03-02T20:30:07.227" v="111" actId="20577"/>
        <pc:sldMkLst>
          <pc:docMk/>
          <pc:sldMk cId="1373433414" sldId="4287"/>
        </pc:sldMkLst>
        <pc:spChg chg="mod">
          <ac:chgData name="Corcoran, Kyle" userId="S::corcoran.kyle@epa.gov::eb60b7a9-5c76-40c0-bd3a-d4ac0e719b34" providerId="AD" clId="Web-{7A9CA593-5975-CBD5-1866-E255F85CD4F7}" dt="2026-03-02T20:30:07.227" v="111" actId="20577"/>
          <ac:spMkLst>
            <pc:docMk/>
            <pc:sldMk cId="1373433414" sldId="4287"/>
            <ac:spMk id="3" creationId="{CD806672-8464-743D-7E64-B63118024BE6}"/>
          </ac:spMkLst>
        </pc:spChg>
      </pc:sldChg>
      <pc:sldChg chg="modSp modNotes">
        <pc:chgData name="Corcoran, Kyle" userId="S::corcoran.kyle@epa.gov::eb60b7a9-5c76-40c0-bd3a-d4ac0e719b34" providerId="AD" clId="Web-{7A9CA593-5975-CBD5-1866-E255F85CD4F7}" dt="2026-03-02T21:00:15.503" v="917"/>
        <pc:sldMkLst>
          <pc:docMk/>
          <pc:sldMk cId="2106742518" sldId="4313"/>
        </pc:sldMkLst>
        <pc:spChg chg="mod">
          <ac:chgData name="Corcoran, Kyle" userId="S::corcoran.kyle@epa.gov::eb60b7a9-5c76-40c0-bd3a-d4ac0e719b34" providerId="AD" clId="Web-{7A9CA593-5975-CBD5-1866-E255F85CD4F7}" dt="2026-03-02T20:25:59.056" v="91" actId="20577"/>
          <ac:spMkLst>
            <pc:docMk/>
            <pc:sldMk cId="2106742518" sldId="4313"/>
            <ac:spMk id="2" creationId="{B4ED4CFD-82E3-3A40-006B-FCE2857C9279}"/>
          </ac:spMkLst>
        </pc:spChg>
      </pc:sldChg>
      <pc:sldChg chg="modSp">
        <pc:chgData name="Corcoran, Kyle" userId="S::corcoran.kyle@epa.gov::eb60b7a9-5c76-40c0-bd3a-d4ac0e719b34" providerId="AD" clId="Web-{7A9CA593-5975-CBD5-1866-E255F85CD4F7}" dt="2026-03-02T20:26:13.759" v="99" actId="20577"/>
        <pc:sldMkLst>
          <pc:docMk/>
          <pc:sldMk cId="986377963" sldId="4314"/>
        </pc:sldMkLst>
        <pc:spChg chg="mod">
          <ac:chgData name="Corcoran, Kyle" userId="S::corcoran.kyle@epa.gov::eb60b7a9-5c76-40c0-bd3a-d4ac0e719b34" providerId="AD" clId="Web-{7A9CA593-5975-CBD5-1866-E255F85CD4F7}" dt="2026-03-02T20:26:13.759" v="99" actId="20577"/>
          <ac:spMkLst>
            <pc:docMk/>
            <pc:sldMk cId="986377963" sldId="4314"/>
            <ac:spMk id="2" creationId="{A8479163-4011-060E-0BB4-1A8F4F13E83A}"/>
          </ac:spMkLst>
        </pc:spChg>
      </pc:sldChg>
      <pc:sldChg chg="modSp">
        <pc:chgData name="Corcoran, Kyle" userId="S::corcoran.kyle@epa.gov::eb60b7a9-5c76-40c0-bd3a-d4ac0e719b34" providerId="AD" clId="Web-{7A9CA593-5975-CBD5-1866-E255F85CD4F7}" dt="2026-03-02T20:22:52.650" v="70" actId="20577"/>
        <pc:sldMkLst>
          <pc:docMk/>
          <pc:sldMk cId="1534419453" sldId="4316"/>
        </pc:sldMkLst>
        <pc:spChg chg="mod">
          <ac:chgData name="Corcoran, Kyle" userId="S::corcoran.kyle@epa.gov::eb60b7a9-5c76-40c0-bd3a-d4ac0e719b34" providerId="AD" clId="Web-{7A9CA593-5975-CBD5-1866-E255F85CD4F7}" dt="2026-03-02T20:22:52.650" v="70" actId="20577"/>
          <ac:spMkLst>
            <pc:docMk/>
            <pc:sldMk cId="1534419453" sldId="4316"/>
            <ac:spMk id="2" creationId="{1CD8E2A4-FEC2-A181-186B-E386C23FAD1C}"/>
          </ac:spMkLst>
        </pc:spChg>
      </pc:sldChg>
      <pc:sldChg chg="modSp modNotes">
        <pc:chgData name="Corcoran, Kyle" userId="S::corcoran.kyle@epa.gov::eb60b7a9-5c76-40c0-bd3a-d4ac0e719b34" providerId="AD" clId="Web-{7A9CA593-5975-CBD5-1866-E255F85CD4F7}" dt="2026-03-02T20:43:25.068" v="423"/>
        <pc:sldMkLst>
          <pc:docMk/>
          <pc:sldMk cId="687121016" sldId="4321"/>
        </pc:sldMkLst>
        <pc:spChg chg="mod">
          <ac:chgData name="Corcoran, Kyle" userId="S::corcoran.kyle@epa.gov::eb60b7a9-5c76-40c0-bd3a-d4ac0e719b34" providerId="AD" clId="Web-{7A9CA593-5975-CBD5-1866-E255F85CD4F7}" dt="2026-03-02T20:33:30.726" v="155" actId="20577"/>
          <ac:spMkLst>
            <pc:docMk/>
            <pc:sldMk cId="687121016" sldId="4321"/>
            <ac:spMk id="2" creationId="{64FBCDA9-8DC2-0A18-91EB-4BD0A689786E}"/>
          </ac:spMkLst>
        </pc:spChg>
        <pc:spChg chg="mod">
          <ac:chgData name="Corcoran, Kyle" userId="S::corcoran.kyle@epa.gov::eb60b7a9-5c76-40c0-bd3a-d4ac0e719b34" providerId="AD" clId="Web-{7A9CA593-5975-CBD5-1866-E255F85CD4F7}" dt="2026-03-02T20:33:41.273" v="157" actId="20577"/>
          <ac:spMkLst>
            <pc:docMk/>
            <pc:sldMk cId="687121016" sldId="4321"/>
            <ac:spMk id="3" creationId="{A567BEC8-0034-A01F-63A6-9A2410B6771E}"/>
          </ac:spMkLst>
        </pc:spChg>
      </pc:sldChg>
      <pc:sldChg chg="modSp">
        <pc:chgData name="Corcoran, Kyle" userId="S::corcoran.kyle@epa.gov::eb60b7a9-5c76-40c0-bd3a-d4ac0e719b34" providerId="AD" clId="Web-{7A9CA593-5975-CBD5-1866-E255F85CD4F7}" dt="2026-03-02T20:48:35.958" v="455" actId="20577"/>
        <pc:sldMkLst>
          <pc:docMk/>
          <pc:sldMk cId="2597575435" sldId="4326"/>
        </pc:sldMkLst>
        <pc:spChg chg="mod">
          <ac:chgData name="Corcoran, Kyle" userId="S::corcoran.kyle@epa.gov::eb60b7a9-5c76-40c0-bd3a-d4ac0e719b34" providerId="AD" clId="Web-{7A9CA593-5975-CBD5-1866-E255F85CD4F7}" dt="2026-03-02T20:24:11.525" v="85" actId="20577"/>
          <ac:spMkLst>
            <pc:docMk/>
            <pc:sldMk cId="2597575435" sldId="4326"/>
            <ac:spMk id="2" creationId="{E994E65F-4944-60F4-1AEB-0C27DC7EF1F2}"/>
          </ac:spMkLst>
        </pc:spChg>
        <pc:spChg chg="mod">
          <ac:chgData name="Corcoran, Kyle" userId="S::corcoran.kyle@epa.gov::eb60b7a9-5c76-40c0-bd3a-d4ac0e719b34" providerId="AD" clId="Web-{7A9CA593-5975-CBD5-1866-E255F85CD4F7}" dt="2026-03-02T20:48:35.958" v="455" actId="20577"/>
          <ac:spMkLst>
            <pc:docMk/>
            <pc:sldMk cId="2597575435" sldId="4326"/>
            <ac:spMk id="3" creationId="{F2F0C23E-A3AF-2264-F4CE-F408AB62E894}"/>
          </ac:spMkLst>
        </pc:spChg>
      </pc:sldChg>
    </pc:docChg>
  </pc:docChgLst>
  <pc:docChgLst>
    <pc:chgData name="Corcoran, Kyle" userId="S::corcoran.kyle@epa.gov::eb60b7a9-5c76-40c0-bd3a-d4ac0e719b34" providerId="AD" clId="Web-{174B8DEB-716B-1185-7F57-9932714CEDEE}"/>
    <pc:docChg chg="modSld">
      <pc:chgData name="Corcoran, Kyle" userId="S::corcoran.kyle@epa.gov::eb60b7a9-5c76-40c0-bd3a-d4ac0e719b34" providerId="AD" clId="Web-{174B8DEB-716B-1185-7F57-9932714CEDEE}" dt="2026-02-26T22:05:15.413" v="33" actId="20577"/>
      <pc:docMkLst>
        <pc:docMk/>
      </pc:docMkLst>
      <pc:sldChg chg="modSp">
        <pc:chgData name="Corcoran, Kyle" userId="S::corcoran.kyle@epa.gov::eb60b7a9-5c76-40c0-bd3a-d4ac0e719b34" providerId="AD" clId="Web-{174B8DEB-716B-1185-7F57-9932714CEDEE}" dt="2026-02-26T22:05:15.413" v="33" actId="20577"/>
        <pc:sldMkLst>
          <pc:docMk/>
          <pc:sldMk cId="1373433414" sldId="4287"/>
        </pc:sldMkLst>
        <pc:spChg chg="mod">
          <ac:chgData name="Corcoran, Kyle" userId="S::corcoran.kyle@epa.gov::eb60b7a9-5c76-40c0-bd3a-d4ac0e719b34" providerId="AD" clId="Web-{174B8DEB-716B-1185-7F57-9932714CEDEE}" dt="2026-02-26T22:05:15.413" v="33" actId="20577"/>
          <ac:spMkLst>
            <pc:docMk/>
            <pc:sldMk cId="1373433414" sldId="4287"/>
            <ac:spMk id="3" creationId="{CD806672-8464-743D-7E64-B63118024BE6}"/>
          </ac:spMkLst>
        </pc:spChg>
      </pc:sldChg>
    </pc:docChg>
  </pc:docChgLst>
  <pc:docChgLst>
    <pc:chgData name="Corcoran, Kyle" userId="S::corcoran.kyle@epa.gov::eb60b7a9-5c76-40c0-bd3a-d4ac0e719b34" providerId="AD" clId="Web-{2D1DDBFD-7A9B-8EFB-92C5-7D9C97930246}"/>
    <pc:docChg chg="modSld">
      <pc:chgData name="Corcoran, Kyle" userId="S::corcoran.kyle@epa.gov::eb60b7a9-5c76-40c0-bd3a-d4ac0e719b34" providerId="AD" clId="Web-{2D1DDBFD-7A9B-8EFB-92C5-7D9C97930246}" dt="2026-02-26T22:16:21.437" v="7" actId="20577"/>
      <pc:docMkLst>
        <pc:docMk/>
      </pc:docMkLst>
      <pc:sldChg chg="modSp">
        <pc:chgData name="Corcoran, Kyle" userId="S::corcoran.kyle@epa.gov::eb60b7a9-5c76-40c0-bd3a-d4ac0e719b34" providerId="AD" clId="Web-{2D1DDBFD-7A9B-8EFB-92C5-7D9C97930246}" dt="2026-02-26T22:16:21.437" v="7" actId="20577"/>
        <pc:sldMkLst>
          <pc:docMk/>
          <pc:sldMk cId="343397028" sldId="4283"/>
        </pc:sldMkLst>
        <pc:spChg chg="mod">
          <ac:chgData name="Corcoran, Kyle" userId="S::corcoran.kyle@epa.gov::eb60b7a9-5c76-40c0-bd3a-d4ac0e719b34" providerId="AD" clId="Web-{2D1DDBFD-7A9B-8EFB-92C5-7D9C97930246}" dt="2026-02-26T22:16:21.437" v="7" actId="20577"/>
          <ac:spMkLst>
            <pc:docMk/>
            <pc:sldMk cId="343397028" sldId="4283"/>
            <ac:spMk id="4" creationId="{67584497-5117-7135-EBD8-03F1E8EAB4B9}"/>
          </ac:spMkLst>
        </pc:spChg>
      </pc:sldChg>
    </pc:docChg>
  </pc:docChgLst>
  <pc:docChgLst>
    <pc:chgData name="Villa, Angie" userId="c7a60ecf-f586-47f7-a5f0-549d9adc5289" providerId="ADAL" clId="{8A7BFA46-4531-40C4-9C58-BDC174517BD8}"/>
    <pc:docChg chg="custSel modSld">
      <pc:chgData name="Villa, Angie" userId="c7a60ecf-f586-47f7-a5f0-549d9adc5289" providerId="ADAL" clId="{8A7BFA46-4531-40C4-9C58-BDC174517BD8}" dt="2026-03-18T17:14:19.435" v="50" actId="113"/>
      <pc:docMkLst>
        <pc:docMk/>
      </pc:docMkLst>
      <pc:sldChg chg="modSp">
        <pc:chgData name="Villa, Angie" userId="c7a60ecf-f586-47f7-a5f0-549d9adc5289" providerId="ADAL" clId="{8A7BFA46-4531-40C4-9C58-BDC174517BD8}" dt="2026-03-18T16:58:44.996" v="17" actId="113"/>
        <pc:sldMkLst>
          <pc:docMk/>
          <pc:sldMk cId="2919256804" sldId="261"/>
        </pc:sldMkLst>
        <pc:spChg chg="mod">
          <ac:chgData name="Villa, Angie" userId="c7a60ecf-f586-47f7-a5f0-549d9adc5289" providerId="ADAL" clId="{8A7BFA46-4531-40C4-9C58-BDC174517BD8}" dt="2026-03-18T16:58:44.996" v="17" actId="113"/>
          <ac:spMkLst>
            <pc:docMk/>
            <pc:sldMk cId="2919256804" sldId="261"/>
            <ac:spMk id="36" creationId="{C8DD9906-1E77-C193-664F-DC788E35ECB9}"/>
          </ac:spMkLst>
        </pc:spChg>
        <pc:spChg chg="mod">
          <ac:chgData name="Villa, Angie" userId="c7a60ecf-f586-47f7-a5f0-549d9adc5289" providerId="ADAL" clId="{8A7BFA46-4531-40C4-9C58-BDC174517BD8}" dt="2026-03-18T16:58:32.761" v="15" actId="13926"/>
          <ac:spMkLst>
            <pc:docMk/>
            <pc:sldMk cId="2919256804" sldId="261"/>
            <ac:spMk id="38" creationId="{8C7CB27C-DD0B-0464-99C5-FBC8993AA1E9}"/>
          </ac:spMkLst>
        </pc:spChg>
        <pc:spChg chg="mod">
          <ac:chgData name="Villa, Angie" userId="c7a60ecf-f586-47f7-a5f0-549d9adc5289" providerId="ADAL" clId="{8A7BFA46-4531-40C4-9C58-BDC174517BD8}" dt="2026-03-18T16:58:24.340" v="14" actId="13926"/>
          <ac:spMkLst>
            <pc:docMk/>
            <pc:sldMk cId="2919256804" sldId="261"/>
            <ac:spMk id="43" creationId="{DB6C06F4-D981-0A6B-F38A-962DA43BAAAB}"/>
          </ac:spMkLst>
        </pc:spChg>
      </pc:sldChg>
      <pc:sldChg chg="modSp">
        <pc:chgData name="Villa, Angie" userId="c7a60ecf-f586-47f7-a5f0-549d9adc5289" providerId="ADAL" clId="{8A7BFA46-4531-40C4-9C58-BDC174517BD8}" dt="2026-03-18T16:59:05.135" v="19" actId="13926"/>
        <pc:sldMkLst>
          <pc:docMk/>
          <pc:sldMk cId="67336255" sldId="4276"/>
        </pc:sldMkLst>
        <pc:spChg chg="mod">
          <ac:chgData name="Villa, Angie" userId="c7a60ecf-f586-47f7-a5f0-549d9adc5289" providerId="ADAL" clId="{8A7BFA46-4531-40C4-9C58-BDC174517BD8}" dt="2026-03-18T16:59:00.164" v="18" actId="13926"/>
          <ac:spMkLst>
            <pc:docMk/>
            <pc:sldMk cId="67336255" sldId="4276"/>
            <ac:spMk id="19" creationId="{1C3A3E6F-06B4-000B-6F1E-A384E391C862}"/>
          </ac:spMkLst>
        </pc:spChg>
        <pc:spChg chg="mod">
          <ac:chgData name="Villa, Angie" userId="c7a60ecf-f586-47f7-a5f0-549d9adc5289" providerId="ADAL" clId="{8A7BFA46-4531-40C4-9C58-BDC174517BD8}" dt="2026-03-18T16:59:05.135" v="19" actId="13926"/>
          <ac:spMkLst>
            <pc:docMk/>
            <pc:sldMk cId="67336255" sldId="4276"/>
            <ac:spMk id="20" creationId="{16D9C87B-26D4-0B8E-DEF6-9E71C47D733A}"/>
          </ac:spMkLst>
        </pc:spChg>
      </pc:sldChg>
      <pc:sldChg chg="modSp mod">
        <pc:chgData name="Villa, Angie" userId="c7a60ecf-f586-47f7-a5f0-549d9adc5289" providerId="ADAL" clId="{8A7BFA46-4531-40C4-9C58-BDC174517BD8}" dt="2026-03-18T16:59:54.304" v="20" actId="13926"/>
        <pc:sldMkLst>
          <pc:docMk/>
          <pc:sldMk cId="2304543404" sldId="4278"/>
        </pc:sldMkLst>
        <pc:spChg chg="mod">
          <ac:chgData name="Villa, Angie" userId="c7a60ecf-f586-47f7-a5f0-549d9adc5289" providerId="ADAL" clId="{8A7BFA46-4531-40C4-9C58-BDC174517BD8}" dt="2026-03-18T16:59:54.304" v="20" actId="13926"/>
          <ac:spMkLst>
            <pc:docMk/>
            <pc:sldMk cId="2304543404" sldId="4278"/>
            <ac:spMk id="2" creationId="{939A41EB-C8C0-0738-54B3-7A84CD458278}"/>
          </ac:spMkLst>
        </pc:spChg>
      </pc:sldChg>
      <pc:sldChg chg="modSp mod">
        <pc:chgData name="Villa, Angie" userId="c7a60ecf-f586-47f7-a5f0-549d9adc5289" providerId="ADAL" clId="{8A7BFA46-4531-40C4-9C58-BDC174517BD8}" dt="2026-03-18T16:52:40.597" v="13" actId="20577"/>
        <pc:sldMkLst>
          <pc:docMk/>
          <pc:sldMk cId="343397028" sldId="4283"/>
        </pc:sldMkLst>
        <pc:spChg chg="mod">
          <ac:chgData name="Villa, Angie" userId="c7a60ecf-f586-47f7-a5f0-549d9adc5289" providerId="ADAL" clId="{8A7BFA46-4531-40C4-9C58-BDC174517BD8}" dt="2026-03-18T16:52:40.597" v="13" actId="20577"/>
          <ac:spMkLst>
            <pc:docMk/>
            <pc:sldMk cId="343397028" sldId="4283"/>
            <ac:spMk id="4" creationId="{67584497-5117-7135-EBD8-03F1E8EAB4B9}"/>
          </ac:spMkLst>
        </pc:spChg>
      </pc:sldChg>
      <pc:sldChg chg="modSp mod">
        <pc:chgData name="Villa, Angie" userId="c7a60ecf-f586-47f7-a5f0-549d9adc5289" providerId="ADAL" clId="{8A7BFA46-4531-40C4-9C58-BDC174517BD8}" dt="2026-03-18T17:13:57.037" v="49" actId="20577"/>
        <pc:sldMkLst>
          <pc:docMk/>
          <pc:sldMk cId="1635074829" sldId="4308"/>
        </pc:sldMkLst>
        <pc:spChg chg="mod">
          <ac:chgData name="Villa, Angie" userId="c7a60ecf-f586-47f7-a5f0-549d9adc5289" providerId="ADAL" clId="{8A7BFA46-4531-40C4-9C58-BDC174517BD8}" dt="2026-03-18T17:13:57.037" v="49" actId="20577"/>
          <ac:spMkLst>
            <pc:docMk/>
            <pc:sldMk cId="1635074829" sldId="4308"/>
            <ac:spMk id="3" creationId="{4947F75F-6BCB-B2C0-995E-59D3F2E70A67}"/>
          </ac:spMkLst>
        </pc:spChg>
      </pc:sldChg>
      <pc:sldChg chg="modSp mod">
        <pc:chgData name="Villa, Angie" userId="c7a60ecf-f586-47f7-a5f0-549d9adc5289" providerId="ADAL" clId="{8A7BFA46-4531-40C4-9C58-BDC174517BD8}" dt="2026-03-18T17:01:34.463" v="32" actId="20577"/>
        <pc:sldMkLst>
          <pc:docMk/>
          <pc:sldMk cId="1534419453" sldId="4316"/>
        </pc:sldMkLst>
        <pc:spChg chg="mod">
          <ac:chgData name="Villa, Angie" userId="c7a60ecf-f586-47f7-a5f0-549d9adc5289" providerId="ADAL" clId="{8A7BFA46-4531-40C4-9C58-BDC174517BD8}" dt="2026-03-18T17:01:34.463" v="32" actId="20577"/>
          <ac:spMkLst>
            <pc:docMk/>
            <pc:sldMk cId="1534419453" sldId="4316"/>
            <ac:spMk id="5" creationId="{57FE275B-6F86-DEA3-F4A4-23A178A8529B}"/>
          </ac:spMkLst>
        </pc:spChg>
      </pc:sldChg>
      <pc:sldChg chg="modSp mod">
        <pc:chgData name="Villa, Angie" userId="c7a60ecf-f586-47f7-a5f0-549d9adc5289" providerId="ADAL" clId="{8A7BFA46-4531-40C4-9C58-BDC174517BD8}" dt="2026-03-18T17:09:37.416" v="39" actId="113"/>
        <pc:sldMkLst>
          <pc:docMk/>
          <pc:sldMk cId="3494800750" sldId="4324"/>
        </pc:sldMkLst>
        <pc:spChg chg="mod">
          <ac:chgData name="Villa, Angie" userId="c7a60ecf-f586-47f7-a5f0-549d9adc5289" providerId="ADAL" clId="{8A7BFA46-4531-40C4-9C58-BDC174517BD8}" dt="2026-03-18T17:09:37.416" v="39" actId="113"/>
          <ac:spMkLst>
            <pc:docMk/>
            <pc:sldMk cId="3494800750" sldId="4324"/>
            <ac:spMk id="4" creationId="{90B80464-8B40-00E1-3701-EE6D07AA4B65}"/>
          </ac:spMkLst>
        </pc:spChg>
      </pc:sldChg>
      <pc:sldChg chg="modSp mod">
        <pc:chgData name="Villa, Angie" userId="c7a60ecf-f586-47f7-a5f0-549d9adc5289" providerId="ADAL" clId="{8A7BFA46-4531-40C4-9C58-BDC174517BD8}" dt="2026-03-18T17:10:45.657" v="41" actId="113"/>
        <pc:sldMkLst>
          <pc:docMk/>
          <pc:sldMk cId="3688597985" sldId="4325"/>
        </pc:sldMkLst>
        <pc:spChg chg="mod">
          <ac:chgData name="Villa, Angie" userId="c7a60ecf-f586-47f7-a5f0-549d9adc5289" providerId="ADAL" clId="{8A7BFA46-4531-40C4-9C58-BDC174517BD8}" dt="2026-03-18T17:10:45.657" v="41" actId="113"/>
          <ac:spMkLst>
            <pc:docMk/>
            <pc:sldMk cId="3688597985" sldId="4325"/>
            <ac:spMk id="4" creationId="{56FFBCC0-5CCF-A35B-13D9-2DCADC7D2DAA}"/>
          </ac:spMkLst>
        </pc:spChg>
      </pc:sldChg>
      <pc:sldChg chg="modSp mod">
        <pc:chgData name="Villa, Angie" userId="c7a60ecf-f586-47f7-a5f0-549d9adc5289" providerId="ADAL" clId="{8A7BFA46-4531-40C4-9C58-BDC174517BD8}" dt="2026-03-18T17:14:19.435" v="50" actId="113"/>
        <pc:sldMkLst>
          <pc:docMk/>
          <pc:sldMk cId="3709568318" sldId="4331"/>
        </pc:sldMkLst>
        <pc:spChg chg="mod">
          <ac:chgData name="Villa, Angie" userId="c7a60ecf-f586-47f7-a5f0-549d9adc5289" providerId="ADAL" clId="{8A7BFA46-4531-40C4-9C58-BDC174517BD8}" dt="2026-03-18T17:14:19.435" v="50" actId="113"/>
          <ac:spMkLst>
            <pc:docMk/>
            <pc:sldMk cId="3709568318" sldId="4331"/>
            <ac:spMk id="4" creationId="{9B195E04-5559-FD88-4EB0-15BDF481512B}"/>
          </ac:spMkLst>
        </pc:spChg>
      </pc:sldChg>
    </pc:docChg>
  </pc:docChgLst>
  <pc:docChgLst>
    <pc:chgData name="Corcoran, Kyle" userId="S::corcoran.kyle@epa.gov::eb60b7a9-5c76-40c0-bd3a-d4ac0e719b34" providerId="AD" clId="Web-{844F3CEE-2226-1935-EF18-5731EB7D8364}"/>
    <pc:docChg chg="modSld">
      <pc:chgData name="Corcoran, Kyle" userId="S::corcoran.kyle@epa.gov::eb60b7a9-5c76-40c0-bd3a-d4ac0e719b34" providerId="AD" clId="Web-{844F3CEE-2226-1935-EF18-5731EB7D8364}" dt="2026-03-24T21:59:44.388" v="46" actId="20577"/>
      <pc:docMkLst>
        <pc:docMk/>
      </pc:docMkLst>
      <pc:sldChg chg="modSp">
        <pc:chgData name="Corcoran, Kyle" userId="S::corcoran.kyle@epa.gov::eb60b7a9-5c76-40c0-bd3a-d4ac0e719b34" providerId="AD" clId="Web-{844F3CEE-2226-1935-EF18-5731EB7D8364}" dt="2026-03-24T21:57:54.983" v="26" actId="20577"/>
        <pc:sldMkLst>
          <pc:docMk/>
          <pc:sldMk cId="515561864" sldId="4277"/>
        </pc:sldMkLst>
        <pc:spChg chg="mod">
          <ac:chgData name="Corcoran, Kyle" userId="S::corcoran.kyle@epa.gov::eb60b7a9-5c76-40c0-bd3a-d4ac0e719b34" providerId="AD" clId="Web-{844F3CEE-2226-1935-EF18-5731EB7D8364}" dt="2026-03-24T21:57:54.983" v="26" actId="20577"/>
          <ac:spMkLst>
            <pc:docMk/>
            <pc:sldMk cId="515561864" sldId="4277"/>
            <ac:spMk id="2" creationId="{8ED35D77-A7FA-6E85-B05D-93DCD1B2A1CB}"/>
          </ac:spMkLst>
        </pc:spChg>
      </pc:sldChg>
      <pc:sldChg chg="modSp">
        <pc:chgData name="Corcoran, Kyle" userId="S::corcoran.kyle@epa.gov::eb60b7a9-5c76-40c0-bd3a-d4ac0e719b34" providerId="AD" clId="Web-{844F3CEE-2226-1935-EF18-5731EB7D8364}" dt="2026-03-24T21:57:42.389" v="23" actId="20577"/>
        <pc:sldMkLst>
          <pc:docMk/>
          <pc:sldMk cId="2304543404" sldId="4278"/>
        </pc:sldMkLst>
        <pc:spChg chg="mod">
          <ac:chgData name="Corcoran, Kyle" userId="S::corcoran.kyle@epa.gov::eb60b7a9-5c76-40c0-bd3a-d4ac0e719b34" providerId="AD" clId="Web-{844F3CEE-2226-1935-EF18-5731EB7D8364}" dt="2026-03-24T21:57:42.389" v="23" actId="20577"/>
          <ac:spMkLst>
            <pc:docMk/>
            <pc:sldMk cId="2304543404" sldId="4278"/>
            <ac:spMk id="2" creationId="{939A41EB-C8C0-0738-54B3-7A84CD458278}"/>
          </ac:spMkLst>
        </pc:spChg>
      </pc:sldChg>
      <pc:sldChg chg="modSp">
        <pc:chgData name="Corcoran, Kyle" userId="S::corcoran.kyle@epa.gov::eb60b7a9-5c76-40c0-bd3a-d4ac0e719b34" providerId="AD" clId="Web-{844F3CEE-2226-1935-EF18-5731EB7D8364}" dt="2026-03-24T21:58:30.654" v="31" actId="20577"/>
        <pc:sldMkLst>
          <pc:docMk/>
          <pc:sldMk cId="1942842781" sldId="4280"/>
        </pc:sldMkLst>
        <pc:spChg chg="mod">
          <ac:chgData name="Corcoran, Kyle" userId="S::corcoran.kyle@epa.gov::eb60b7a9-5c76-40c0-bd3a-d4ac0e719b34" providerId="AD" clId="Web-{844F3CEE-2226-1935-EF18-5731EB7D8364}" dt="2026-03-24T21:58:30.654" v="31" actId="20577"/>
          <ac:spMkLst>
            <pc:docMk/>
            <pc:sldMk cId="1942842781" sldId="4280"/>
            <ac:spMk id="7" creationId="{84CC7AF6-B514-B477-004E-89B033251BF3}"/>
          </ac:spMkLst>
        </pc:spChg>
      </pc:sldChg>
      <pc:sldChg chg="modSp">
        <pc:chgData name="Corcoran, Kyle" userId="S::corcoran.kyle@epa.gov::eb60b7a9-5c76-40c0-bd3a-d4ac0e719b34" providerId="AD" clId="Web-{844F3CEE-2226-1935-EF18-5731EB7D8364}" dt="2026-03-24T21:56:53.889" v="21" actId="20577"/>
        <pc:sldMkLst>
          <pc:docMk/>
          <pc:sldMk cId="1373433414" sldId="4287"/>
        </pc:sldMkLst>
        <pc:spChg chg="mod">
          <ac:chgData name="Corcoran, Kyle" userId="S::corcoran.kyle@epa.gov::eb60b7a9-5c76-40c0-bd3a-d4ac0e719b34" providerId="AD" clId="Web-{844F3CEE-2226-1935-EF18-5731EB7D8364}" dt="2026-03-24T21:56:53.889" v="21" actId="20577"/>
          <ac:spMkLst>
            <pc:docMk/>
            <pc:sldMk cId="1373433414" sldId="4287"/>
            <ac:spMk id="3" creationId="{CD806672-8464-743D-7E64-B63118024BE6}"/>
          </ac:spMkLst>
        </pc:spChg>
      </pc:sldChg>
      <pc:sldChg chg="modSp">
        <pc:chgData name="Corcoran, Kyle" userId="S::corcoran.kyle@epa.gov::eb60b7a9-5c76-40c0-bd3a-d4ac0e719b34" providerId="AD" clId="Web-{844F3CEE-2226-1935-EF18-5731EB7D8364}" dt="2026-03-24T21:58:21.467" v="30" actId="20577"/>
        <pc:sldMkLst>
          <pc:docMk/>
          <pc:sldMk cId="3607828541" sldId="4304"/>
        </pc:sldMkLst>
        <pc:spChg chg="mod">
          <ac:chgData name="Corcoran, Kyle" userId="S::corcoran.kyle@epa.gov::eb60b7a9-5c76-40c0-bd3a-d4ac0e719b34" providerId="AD" clId="Web-{844F3CEE-2226-1935-EF18-5731EB7D8364}" dt="2026-03-24T21:58:21.467" v="30" actId="20577"/>
          <ac:spMkLst>
            <pc:docMk/>
            <pc:sldMk cId="3607828541" sldId="4304"/>
            <ac:spMk id="2" creationId="{6CD06DB1-2F3F-47F8-59D2-899D1ADD8F45}"/>
          </ac:spMkLst>
        </pc:spChg>
      </pc:sldChg>
      <pc:sldChg chg="modSp">
        <pc:chgData name="Corcoran, Kyle" userId="S::corcoran.kyle@epa.gov::eb60b7a9-5c76-40c0-bd3a-d4ac0e719b34" providerId="AD" clId="Web-{844F3CEE-2226-1935-EF18-5731EB7D8364}" dt="2026-03-24T21:58:57.779" v="34" actId="20577"/>
        <pc:sldMkLst>
          <pc:docMk/>
          <pc:sldMk cId="651102886" sldId="4305"/>
        </pc:sldMkLst>
        <pc:spChg chg="mod">
          <ac:chgData name="Corcoran, Kyle" userId="S::corcoran.kyle@epa.gov::eb60b7a9-5c76-40c0-bd3a-d4ac0e719b34" providerId="AD" clId="Web-{844F3CEE-2226-1935-EF18-5731EB7D8364}" dt="2026-03-24T21:58:57.779" v="34" actId="20577"/>
          <ac:spMkLst>
            <pc:docMk/>
            <pc:sldMk cId="651102886" sldId="4305"/>
            <ac:spMk id="2" creationId="{A235CD50-20CF-1BEF-F800-DC95197276C2}"/>
          </ac:spMkLst>
        </pc:spChg>
      </pc:sldChg>
      <pc:sldChg chg="modSp">
        <pc:chgData name="Corcoran, Kyle" userId="S::corcoran.kyle@epa.gov::eb60b7a9-5c76-40c0-bd3a-d4ac0e719b34" providerId="AD" clId="Web-{844F3CEE-2226-1935-EF18-5731EB7D8364}" dt="2026-03-24T21:59:10.857" v="38" actId="20577"/>
        <pc:sldMkLst>
          <pc:docMk/>
          <pc:sldMk cId="3737841089" sldId="4306"/>
        </pc:sldMkLst>
        <pc:spChg chg="mod">
          <ac:chgData name="Corcoran, Kyle" userId="S::corcoran.kyle@epa.gov::eb60b7a9-5c76-40c0-bd3a-d4ac0e719b34" providerId="AD" clId="Web-{844F3CEE-2226-1935-EF18-5731EB7D8364}" dt="2026-03-24T21:59:10.857" v="38" actId="20577"/>
          <ac:spMkLst>
            <pc:docMk/>
            <pc:sldMk cId="3737841089" sldId="4306"/>
            <ac:spMk id="2" creationId="{73299EF3-C39C-3C2F-86C8-80928CE465F0}"/>
          </ac:spMkLst>
        </pc:spChg>
      </pc:sldChg>
      <pc:sldChg chg="modSp">
        <pc:chgData name="Corcoran, Kyle" userId="S::corcoran.kyle@epa.gov::eb60b7a9-5c76-40c0-bd3a-d4ac0e719b34" providerId="AD" clId="Web-{844F3CEE-2226-1935-EF18-5731EB7D8364}" dt="2026-03-24T21:59:06.201" v="37" actId="20577"/>
        <pc:sldMkLst>
          <pc:docMk/>
          <pc:sldMk cId="1626820648" sldId="4307"/>
        </pc:sldMkLst>
        <pc:spChg chg="mod">
          <ac:chgData name="Corcoran, Kyle" userId="S::corcoran.kyle@epa.gov::eb60b7a9-5c76-40c0-bd3a-d4ac0e719b34" providerId="AD" clId="Web-{844F3CEE-2226-1935-EF18-5731EB7D8364}" dt="2026-03-24T21:59:06.201" v="37" actId="20577"/>
          <ac:spMkLst>
            <pc:docMk/>
            <pc:sldMk cId="1626820648" sldId="4307"/>
            <ac:spMk id="2" creationId="{CB4F657D-6F6A-C590-0868-FEE57FBD8ED6}"/>
          </ac:spMkLst>
        </pc:spChg>
      </pc:sldChg>
      <pc:sldChg chg="modSp">
        <pc:chgData name="Corcoran, Kyle" userId="S::corcoran.kyle@epa.gov::eb60b7a9-5c76-40c0-bd3a-d4ac0e719b34" providerId="AD" clId="Web-{844F3CEE-2226-1935-EF18-5731EB7D8364}" dt="2026-03-24T21:59:16.419" v="39" actId="20577"/>
        <pc:sldMkLst>
          <pc:docMk/>
          <pc:sldMk cId="1635074829" sldId="4308"/>
        </pc:sldMkLst>
        <pc:spChg chg="mod">
          <ac:chgData name="Corcoran, Kyle" userId="S::corcoran.kyle@epa.gov::eb60b7a9-5c76-40c0-bd3a-d4ac0e719b34" providerId="AD" clId="Web-{844F3CEE-2226-1935-EF18-5731EB7D8364}" dt="2026-03-24T21:59:16.419" v="39" actId="20577"/>
          <ac:spMkLst>
            <pc:docMk/>
            <pc:sldMk cId="1635074829" sldId="4308"/>
            <ac:spMk id="2" creationId="{E0401042-9755-BE25-96DF-E2778768E867}"/>
          </ac:spMkLst>
        </pc:spChg>
      </pc:sldChg>
      <pc:sldChg chg="modSp">
        <pc:chgData name="Corcoran, Kyle" userId="S::corcoran.kyle@epa.gov::eb60b7a9-5c76-40c0-bd3a-d4ac0e719b34" providerId="AD" clId="Web-{844F3CEE-2226-1935-EF18-5731EB7D8364}" dt="2026-03-24T21:58:42.076" v="33" actId="20577"/>
        <pc:sldMkLst>
          <pc:docMk/>
          <pc:sldMk cId="3950875158" sldId="4309"/>
        </pc:sldMkLst>
        <pc:spChg chg="mod">
          <ac:chgData name="Corcoran, Kyle" userId="S::corcoran.kyle@epa.gov::eb60b7a9-5c76-40c0-bd3a-d4ac0e719b34" providerId="AD" clId="Web-{844F3CEE-2226-1935-EF18-5731EB7D8364}" dt="2026-03-24T21:58:42.076" v="33" actId="20577"/>
          <ac:spMkLst>
            <pc:docMk/>
            <pc:sldMk cId="3950875158" sldId="4309"/>
            <ac:spMk id="2" creationId="{D7A9600A-89CA-CCCF-512F-19DC36CD5AFF}"/>
          </ac:spMkLst>
        </pc:spChg>
      </pc:sldChg>
      <pc:sldChg chg="modSp">
        <pc:chgData name="Corcoran, Kyle" userId="S::corcoran.kyle@epa.gov::eb60b7a9-5c76-40c0-bd3a-d4ac0e719b34" providerId="AD" clId="Web-{844F3CEE-2226-1935-EF18-5731EB7D8364}" dt="2026-03-24T21:59:34.435" v="43" actId="20577"/>
        <pc:sldMkLst>
          <pc:docMk/>
          <pc:sldMk cId="2308553103" sldId="4310"/>
        </pc:sldMkLst>
        <pc:spChg chg="mod">
          <ac:chgData name="Corcoran, Kyle" userId="S::corcoran.kyle@epa.gov::eb60b7a9-5c76-40c0-bd3a-d4ac0e719b34" providerId="AD" clId="Web-{844F3CEE-2226-1935-EF18-5731EB7D8364}" dt="2026-03-24T21:59:34.435" v="43" actId="20577"/>
          <ac:spMkLst>
            <pc:docMk/>
            <pc:sldMk cId="2308553103" sldId="4310"/>
            <ac:spMk id="2" creationId="{05481B5D-C9BF-2F31-1E98-D47717CDE327}"/>
          </ac:spMkLst>
        </pc:spChg>
      </pc:sldChg>
      <pc:sldChg chg="modSp">
        <pc:chgData name="Corcoran, Kyle" userId="S::corcoran.kyle@epa.gov::eb60b7a9-5c76-40c0-bd3a-d4ac0e719b34" providerId="AD" clId="Web-{844F3CEE-2226-1935-EF18-5731EB7D8364}" dt="2026-03-24T21:59:25.404" v="40" actId="20577"/>
        <pc:sldMkLst>
          <pc:docMk/>
          <pc:sldMk cId="3837119815" sldId="4311"/>
        </pc:sldMkLst>
        <pc:spChg chg="mod">
          <ac:chgData name="Corcoran, Kyle" userId="S::corcoran.kyle@epa.gov::eb60b7a9-5c76-40c0-bd3a-d4ac0e719b34" providerId="AD" clId="Web-{844F3CEE-2226-1935-EF18-5731EB7D8364}" dt="2026-03-24T21:59:25.404" v="40" actId="20577"/>
          <ac:spMkLst>
            <pc:docMk/>
            <pc:sldMk cId="3837119815" sldId="4311"/>
            <ac:spMk id="2" creationId="{ED613F0A-3D5A-99B5-C874-D4062B89E6A6}"/>
          </ac:spMkLst>
        </pc:spChg>
      </pc:sldChg>
      <pc:sldChg chg="modSp">
        <pc:chgData name="Corcoran, Kyle" userId="S::corcoran.kyle@epa.gov::eb60b7a9-5c76-40c0-bd3a-d4ac0e719b34" providerId="AD" clId="Web-{844F3CEE-2226-1935-EF18-5731EB7D8364}" dt="2026-03-24T21:59:44.388" v="46" actId="20577"/>
        <pc:sldMkLst>
          <pc:docMk/>
          <pc:sldMk cId="825884713" sldId="4312"/>
        </pc:sldMkLst>
        <pc:spChg chg="mod">
          <ac:chgData name="Corcoran, Kyle" userId="S::corcoran.kyle@epa.gov::eb60b7a9-5c76-40c0-bd3a-d4ac0e719b34" providerId="AD" clId="Web-{844F3CEE-2226-1935-EF18-5731EB7D8364}" dt="2026-03-24T21:59:44.388" v="46" actId="20577"/>
          <ac:spMkLst>
            <pc:docMk/>
            <pc:sldMk cId="825884713" sldId="4312"/>
            <ac:spMk id="2" creationId="{B4D28B2A-D72A-6966-A856-E4B606B0DFE8}"/>
          </ac:spMkLst>
        </pc:spChg>
      </pc:sldChg>
    </pc:docChg>
  </pc:docChgLst>
  <pc:docChgLst>
    <pc:chgData name="Merritt, Steven" userId="295bf797-08a9-483a-90fa-c1369f70f8ad" providerId="ADAL" clId="{3F8E5AFF-93AF-4A9A-9350-702E32038504}"/>
    <pc:docChg chg="modSld">
      <pc:chgData name="Merritt, Steven" userId="295bf797-08a9-483a-90fa-c1369f70f8ad" providerId="ADAL" clId="{3F8E5AFF-93AF-4A9A-9350-702E32038504}" dt="2026-03-02T21:49:37.060" v="207" actId="20577"/>
      <pc:docMkLst>
        <pc:docMk/>
      </pc:docMkLst>
      <pc:sldChg chg="modSp mod">
        <pc:chgData name="Merritt, Steven" userId="295bf797-08a9-483a-90fa-c1369f70f8ad" providerId="ADAL" clId="{3F8E5AFF-93AF-4A9A-9350-702E32038504}" dt="2026-03-02T20:10:51.837" v="14" actId="20577"/>
        <pc:sldMkLst>
          <pc:docMk/>
          <pc:sldMk cId="1373433414" sldId="4287"/>
        </pc:sldMkLst>
        <pc:spChg chg="mod">
          <ac:chgData name="Merritt, Steven" userId="295bf797-08a9-483a-90fa-c1369f70f8ad" providerId="ADAL" clId="{3F8E5AFF-93AF-4A9A-9350-702E32038504}" dt="2026-03-02T20:10:51.837" v="14" actId="20577"/>
          <ac:spMkLst>
            <pc:docMk/>
            <pc:sldMk cId="1373433414" sldId="4287"/>
            <ac:spMk id="3" creationId="{CD806672-8464-743D-7E64-B63118024BE6}"/>
          </ac:spMkLst>
        </pc:spChg>
      </pc:sldChg>
      <pc:sldChg chg="modNotesTx">
        <pc:chgData name="Merritt, Steven" userId="295bf797-08a9-483a-90fa-c1369f70f8ad" providerId="ADAL" clId="{3F8E5AFF-93AF-4A9A-9350-702E32038504}" dt="2026-03-02T20:25:46.009" v="120" actId="20577"/>
        <pc:sldMkLst>
          <pc:docMk/>
          <pc:sldMk cId="1534419453" sldId="4316"/>
        </pc:sldMkLst>
      </pc:sldChg>
      <pc:sldChg chg="modSp mod">
        <pc:chgData name="Merritt, Steven" userId="295bf797-08a9-483a-90fa-c1369f70f8ad" providerId="ADAL" clId="{3F8E5AFF-93AF-4A9A-9350-702E32038504}" dt="2026-03-02T21:49:37.060" v="207" actId="20577"/>
        <pc:sldMkLst>
          <pc:docMk/>
          <pc:sldMk cId="69422928" sldId="4340"/>
        </pc:sldMkLst>
        <pc:spChg chg="mod">
          <ac:chgData name="Merritt, Steven" userId="295bf797-08a9-483a-90fa-c1369f70f8ad" providerId="ADAL" clId="{3F8E5AFF-93AF-4A9A-9350-702E32038504}" dt="2026-03-02T21:49:37.060" v="207" actId="20577"/>
          <ac:spMkLst>
            <pc:docMk/>
            <pc:sldMk cId="69422928" sldId="4340"/>
            <ac:spMk id="4" creationId="{7F14B712-2214-305B-01EC-A5DD7D766BAE}"/>
          </ac:spMkLst>
        </pc:spChg>
      </pc:sldChg>
    </pc:docChg>
  </pc:docChgLst>
</pc:chgInfo>
</file>

<file path=ppt/comments/modernComment_10B5_1EBAD988.xml><?xml version="1.0" encoding="utf-8"?>
<p188:cmLst xmlns:a="http://schemas.openxmlformats.org/drawingml/2006/main" xmlns:r="http://schemas.openxmlformats.org/officeDocument/2006/relationships" xmlns:p188="http://schemas.microsoft.com/office/powerpoint/2018/8/main">
  <p188:cm id="{774B0DB7-C068-4B25-8B9E-9B843B0C19A1}" authorId="{8A83B845-FF5B-CD4D-2C8E-433266CA62CE}" created="2026-03-02T20:22:37.478">
    <pc:sldMkLst xmlns:pc="http://schemas.microsoft.com/office/powerpoint/2013/main/command">
      <pc:docMk/>
      <pc:sldMk cId="515561864" sldId="4277"/>
    </pc:sldMkLst>
    <p188:txBody>
      <a:bodyPr/>
      <a:lstStyle/>
      <a:p>
        <a:r>
          <a:rPr lang="en-US"/>
          <a:t>[@Merritt, Steven] update QI</a:t>
        </a:r>
      </a:p>
    </p188:txBody>
  </p188:cm>
</p188:cmLst>
</file>

<file path=ppt/comments/modernComment_10B6_895C8AAC.xml><?xml version="1.0" encoding="utf-8"?>
<p188:cmLst xmlns:a="http://schemas.openxmlformats.org/drawingml/2006/main" xmlns:r="http://schemas.openxmlformats.org/officeDocument/2006/relationships" xmlns:p188="http://schemas.microsoft.com/office/powerpoint/2018/8/main">
  <p188:cm id="{61AEB352-92D3-4BFF-BF42-F94189847F95}" authorId="{8A83B845-FF5B-CD4D-2C8E-433266CA62CE}" created="2026-03-02T20:22:21.478">
    <pc:sldMkLst xmlns:pc="http://schemas.microsoft.com/office/powerpoint/2013/main/command">
      <pc:docMk/>
      <pc:sldMk cId="2304543404" sldId="4278"/>
    </pc:sldMkLst>
    <p188:txBody>
      <a:bodyPr/>
      <a:lstStyle/>
      <a:p>
        <a:r>
          <a:rPr lang="en-US"/>
          <a:t>[@Merritt, Steven] update QI</a:t>
        </a:r>
      </a:p>
    </p188:txBody>
  </p188:cm>
</p188:cmLst>
</file>

<file path=ppt/comments/modernComment_10B7_AC219A6.xml><?xml version="1.0" encoding="utf-8"?>
<p188:cmLst xmlns:a="http://schemas.openxmlformats.org/drawingml/2006/main" xmlns:r="http://schemas.openxmlformats.org/officeDocument/2006/relationships" xmlns:p188="http://schemas.microsoft.com/office/powerpoint/2018/8/main">
  <p188:cm id="{54F4010F-067E-4376-817D-B569DE852F56}" authorId="{8A83B845-FF5B-CD4D-2C8E-433266CA62CE}" created="2026-03-02T20:14:09.105">
    <pc:sldMkLst xmlns:pc="http://schemas.microsoft.com/office/powerpoint/2013/main/command">
      <pc:docMk/>
      <pc:sldMk cId="180492710" sldId="4279"/>
    </pc:sldMkLst>
    <p188:txBody>
      <a:bodyPr/>
      <a:lstStyle/>
      <a:p>
        <a:r>
          <a:rPr lang="en-US"/>
          <a:t>[@Merritt, Steven] Redact Logan Terminal information</a:t>
        </a:r>
      </a:p>
    </p188:txBody>
  </p188:cm>
</p188:cmLst>
</file>

<file path=ppt/comments/modernComment_10B8_73CD6D9D.xml><?xml version="1.0" encoding="utf-8"?>
<p188:cmLst xmlns:a="http://schemas.openxmlformats.org/drawingml/2006/main" xmlns:r="http://schemas.openxmlformats.org/officeDocument/2006/relationships" xmlns:p188="http://schemas.microsoft.com/office/powerpoint/2018/8/main">
  <p188:cm id="{9970603F-29CE-44A7-8825-3D5981357A1B}" authorId="{8A83B845-FF5B-CD4D-2C8E-433266CA62CE}" created="2026-03-02T20:23:30.760">
    <pc:sldMkLst xmlns:pc="http://schemas.microsoft.com/office/powerpoint/2013/main/command">
      <pc:docMk/>
      <pc:sldMk cId="1942842781" sldId="4280"/>
    </pc:sldMkLst>
    <p188:txBody>
      <a:bodyPr/>
      <a:lstStyle/>
      <a:p>
        <a:r>
          <a:rPr lang="en-US"/>
          <a:t>[@Merritt, Steven] update</a:t>
        </a:r>
      </a:p>
    </p188:txBody>
  </p188:cm>
</p188:cmLst>
</file>

<file path=ppt/comments/modernComment_10D0_D70B183D.xml><?xml version="1.0" encoding="utf-8"?>
<p188:cmLst xmlns:a="http://schemas.openxmlformats.org/drawingml/2006/main" xmlns:r="http://schemas.openxmlformats.org/officeDocument/2006/relationships" xmlns:p188="http://schemas.microsoft.com/office/powerpoint/2018/8/main">
  <p188:cm id="{0A2DD00E-BE28-4F6B-B05C-EBBF119580EF}" authorId="{8A83B845-FF5B-CD4D-2C8E-433266CA62CE}" created="2026-03-02T20:23:07.619">
    <pc:sldMkLst xmlns:pc="http://schemas.microsoft.com/office/powerpoint/2013/main/command">
      <pc:docMk/>
      <pc:sldMk cId="3607828541" sldId="4304"/>
    </pc:sldMkLst>
    <p188:txBody>
      <a:bodyPr/>
      <a:lstStyle/>
      <a:p>
        <a:r>
          <a:rPr lang="en-US"/>
          <a:t>[@Merritt, Steven] Update</a:t>
        </a:r>
      </a:p>
    </p188:txBody>
  </p188:cm>
</p188:cmLst>
</file>

<file path=ppt/comments/modernComment_10D1_26CF0AA6.xml><?xml version="1.0" encoding="utf-8"?>
<p188:cmLst xmlns:a="http://schemas.openxmlformats.org/drawingml/2006/main" xmlns:r="http://schemas.openxmlformats.org/officeDocument/2006/relationships" xmlns:p188="http://schemas.microsoft.com/office/powerpoint/2018/8/main">
  <p188:cm id="{07E53DD6-EC67-49AA-BD77-3A678AA6EC09}" authorId="{8A83B845-FF5B-CD4D-2C8E-433266CA62CE}" created="2026-03-02T20:24:31.166">
    <pc:sldMkLst xmlns:pc="http://schemas.microsoft.com/office/powerpoint/2013/main/command">
      <pc:docMk/>
      <pc:sldMk cId="651102886" sldId="4305"/>
    </pc:sldMkLst>
    <p188:txBody>
      <a:bodyPr/>
      <a:lstStyle/>
      <a:p>
        <a:r>
          <a:rPr lang="en-US"/>
          <a:t>[@Merritt, Steven] update</a:t>
        </a:r>
      </a:p>
    </p188:txBody>
  </p188:cm>
</p188:cmLst>
</file>

<file path=ppt/comments/modernComment_10D2_DECAEDC1.xml><?xml version="1.0" encoding="utf-8"?>
<p188:cmLst xmlns:a="http://schemas.openxmlformats.org/drawingml/2006/main" xmlns:r="http://schemas.openxmlformats.org/officeDocument/2006/relationships" xmlns:p188="http://schemas.microsoft.com/office/powerpoint/2018/8/main">
  <p188:cm id="{8E2EA4C2-8D9B-4D85-AF2C-DFC09C9BCD6B}" authorId="{8A83B845-FF5B-CD4D-2C8E-433266CA62CE}" created="2026-03-02T20:24:54.759">
    <pc:sldMkLst xmlns:pc="http://schemas.microsoft.com/office/powerpoint/2013/main/command">
      <pc:docMk/>
      <pc:sldMk cId="3737841089" sldId="4306"/>
    </pc:sldMkLst>
    <p188:txBody>
      <a:bodyPr/>
      <a:lstStyle/>
      <a:p>
        <a:r>
          <a:rPr lang="en-US"/>
          <a:t>[@Merritt, Steven] update</a:t>
        </a:r>
      </a:p>
    </p188:txBody>
  </p188:cm>
</p188:cmLst>
</file>

<file path=ppt/comments/modernComment_10D3_60F75028.xml><?xml version="1.0" encoding="utf-8"?>
<p188:cmLst xmlns:a="http://schemas.openxmlformats.org/drawingml/2006/main" xmlns:r="http://schemas.openxmlformats.org/officeDocument/2006/relationships" xmlns:p188="http://schemas.microsoft.com/office/powerpoint/2018/8/main">
  <p188:cm id="{A0EDE697-C09E-4245-B1FD-35690E3D185F}" authorId="{8A83B845-FF5B-CD4D-2C8E-433266CA62CE}" created="2026-03-02T20:24:43.853">
    <pc:sldMkLst xmlns:pc="http://schemas.microsoft.com/office/powerpoint/2013/main/command">
      <pc:docMk/>
      <pc:sldMk cId="1626820648" sldId="4307"/>
    </pc:sldMkLst>
    <p188:txBody>
      <a:bodyPr/>
      <a:lstStyle/>
      <a:p>
        <a:r>
          <a:rPr lang="en-US"/>
          <a:t>[@Merritt, Steven] update</a:t>
        </a:r>
      </a:p>
    </p188:txBody>
  </p188:cm>
</p188:cmLst>
</file>

<file path=ppt/comments/modernComment_10D4_6175430D.xml><?xml version="1.0" encoding="utf-8"?>
<p188:cmLst xmlns:a="http://schemas.openxmlformats.org/drawingml/2006/main" xmlns:r="http://schemas.openxmlformats.org/officeDocument/2006/relationships" xmlns:p188="http://schemas.microsoft.com/office/powerpoint/2018/8/main">
  <p188:cm id="{ADFB4C3B-2E90-4592-BB71-82C6DE896002}" authorId="{8A83B845-FF5B-CD4D-2C8E-433266CA62CE}" created="2026-03-02T20:25:06.166">
    <pc:sldMkLst xmlns:pc="http://schemas.microsoft.com/office/powerpoint/2013/main/command">
      <pc:docMk/>
      <pc:sldMk cId="1635074829" sldId="4308"/>
    </pc:sldMkLst>
    <p188:txBody>
      <a:bodyPr/>
      <a:lstStyle/>
      <a:p>
        <a:r>
          <a:rPr lang="en-US"/>
          <a:t>[@Merritt, Steven] update</a:t>
        </a:r>
      </a:p>
    </p188:txBody>
  </p188:cm>
</p188:cmLst>
</file>

<file path=ppt/comments/modernComment_10D5_EB7D9216.xml><?xml version="1.0" encoding="utf-8"?>
<p188:cmLst xmlns:a="http://schemas.openxmlformats.org/drawingml/2006/main" xmlns:r="http://schemas.openxmlformats.org/officeDocument/2006/relationships" xmlns:p188="http://schemas.microsoft.com/office/powerpoint/2018/8/main">
  <p188:cm id="{9351948B-F57A-4F8D-BFBD-498690EA1C0C}" authorId="{8A83B845-FF5B-CD4D-2C8E-433266CA62CE}" created="2026-03-02T20:23:43.244">
    <pc:sldMkLst xmlns:pc="http://schemas.microsoft.com/office/powerpoint/2013/main/command">
      <pc:docMk/>
      <pc:sldMk cId="3950875158" sldId="4309"/>
    </pc:sldMkLst>
    <p188:txBody>
      <a:bodyPr/>
      <a:lstStyle/>
      <a:p>
        <a:r>
          <a:rPr lang="en-US"/>
          <a:t>[@Merritt, Steven] update</a:t>
        </a:r>
      </a:p>
    </p188:txBody>
  </p188:cm>
</p188:cmLst>
</file>

<file path=ppt/comments/modernComment_10D6_8999B98F.xml><?xml version="1.0" encoding="utf-8"?>
<p188:cmLst xmlns:a="http://schemas.openxmlformats.org/drawingml/2006/main" xmlns:r="http://schemas.openxmlformats.org/officeDocument/2006/relationships" xmlns:p188="http://schemas.microsoft.com/office/powerpoint/2018/8/main">
  <p188:cm id="{2409D271-949D-47C3-91AD-9DE4A120558C}" authorId="{8A83B845-FF5B-CD4D-2C8E-433266CA62CE}" created="2026-03-02T20:25:34.603">
    <pc:sldMkLst xmlns:pc="http://schemas.microsoft.com/office/powerpoint/2013/main/command">
      <pc:docMk/>
      <pc:sldMk cId="2308553103" sldId="4310"/>
    </pc:sldMkLst>
    <p188:txBody>
      <a:bodyPr/>
      <a:lstStyle/>
      <a:p>
        <a:r>
          <a:rPr lang="en-US"/>
          <a:t>[@Merritt, Steven] update</a:t>
        </a:r>
      </a:p>
    </p188:txBody>
  </p188:cm>
</p188:cmLst>
</file>

<file path=ppt/comments/modernComment_10D7_E4B5CD47.xml><?xml version="1.0" encoding="utf-8"?>
<p188:cmLst xmlns:a="http://schemas.openxmlformats.org/drawingml/2006/main" xmlns:r="http://schemas.openxmlformats.org/officeDocument/2006/relationships" xmlns:p188="http://schemas.microsoft.com/office/powerpoint/2018/8/main">
  <p188:cm id="{F9713623-AE9A-4660-8626-54CF6AE29C55}" authorId="{8A83B845-FF5B-CD4D-2C8E-433266CA62CE}" created="2026-03-02T20:25:21.931">
    <pc:sldMkLst xmlns:pc="http://schemas.microsoft.com/office/powerpoint/2013/main/command">
      <pc:docMk/>
      <pc:sldMk cId="3837119815" sldId="4311"/>
    </pc:sldMkLst>
    <p188:txBody>
      <a:bodyPr/>
      <a:lstStyle/>
      <a:p>
        <a:r>
          <a:rPr lang="en-US"/>
          <a:t>[@Merritt, Steven] update</a:t>
        </a:r>
      </a:p>
    </p188:txBody>
  </p188:cm>
</p188:cmLst>
</file>

<file path=ppt/comments/modernComment_10D8_313A0029.xml><?xml version="1.0" encoding="utf-8"?>
<p188:cmLst xmlns:a="http://schemas.openxmlformats.org/drawingml/2006/main" xmlns:r="http://schemas.openxmlformats.org/officeDocument/2006/relationships" xmlns:p188="http://schemas.microsoft.com/office/powerpoint/2018/8/main">
  <p188:cm id="{A64E0484-F501-430C-92DE-6CE292BA533F}" authorId="{8A83B845-FF5B-CD4D-2C8E-433266CA62CE}" created="2026-03-02T20:25:50.416">
    <pc:sldMkLst xmlns:pc="http://schemas.microsoft.com/office/powerpoint/2013/main/command">
      <pc:docMk/>
      <pc:sldMk cId="825884713" sldId="4312"/>
    </pc:sldMkLst>
    <p188:txBody>
      <a:bodyPr/>
      <a:lstStyle/>
      <a:p>
        <a:r>
          <a:rPr lang="en-US"/>
          <a:t>[@Merritt, Steven] update</a:t>
        </a:r>
      </a:p>
    </p188:txBody>
  </p188:cm>
</p188:cmLst>
</file>

<file path=ppt/comments/modernComment_10E5_DBDB89E1.xml><?xml version="1.0" encoding="utf-8"?>
<p188:cmLst xmlns:a="http://schemas.openxmlformats.org/drawingml/2006/main" xmlns:r="http://schemas.openxmlformats.org/officeDocument/2006/relationships" xmlns:p188="http://schemas.microsoft.com/office/powerpoint/2018/8/main">
  <p188:cm id="{045C2945-3F1E-484C-8877-2144083949E2}" authorId="{8A83B845-FF5B-CD4D-2C8E-433266CA62CE}" created="2026-03-02T20:21:43.666">
    <pc:sldMkLst xmlns:pc="http://schemas.microsoft.com/office/powerpoint/2013/main/command">
      <pc:docMk/>
      <pc:sldMk cId="3688597985" sldId="4325"/>
    </pc:sldMkLst>
    <p188:txBody>
      <a:bodyPr/>
      <a:lstStyle/>
      <a:p>
        <a:r>
          <a:rPr lang="en-US"/>
          <a:t>[@Merritt, Steven] update QI's</a:t>
        </a:r>
      </a:p>
    </p188:txBody>
  </p188:cm>
</p188:cmLst>
</file>

<file path=ppt/comments/modernComment_10F4_4234F50.xml><?xml version="1.0" encoding="utf-8"?>
<p188:cmLst xmlns:a="http://schemas.openxmlformats.org/drawingml/2006/main" xmlns:r="http://schemas.openxmlformats.org/officeDocument/2006/relationships" xmlns:p188="http://schemas.microsoft.com/office/powerpoint/2018/8/main">
  <p188:cm id="{AF18860F-6A4E-4513-B02E-19AE69DB9BFC}" authorId="{8A83B845-FF5B-CD4D-2C8E-433266CA62CE}" created="2026-03-02T21:00:30.972">
    <pc:sldMkLst xmlns:pc="http://schemas.microsoft.com/office/powerpoint/2013/main/command">
      <pc:docMk/>
      <pc:sldMk cId="69422928" sldId="4340"/>
    </pc:sldMkLst>
    <p188:txBody>
      <a:bodyPr/>
      <a:lstStyle/>
      <a:p>
        <a:r>
          <a:rPr lang="en-US"/>
          <a:t>[@Merritt, Steven] complete slide</a:t>
        </a:r>
      </a:p>
    </p188:txBody>
  </p188:cm>
</p188:cmLst>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EC16191-5F25-4AD4-A69E-5717B9E59B7F}" type="doc">
      <dgm:prSet loTypeId="urn:microsoft.com/office/officeart/2005/8/layout/process1" loCatId="process" qsTypeId="urn:microsoft.com/office/officeart/2005/8/quickstyle/simple1" qsCatId="simple" csTypeId="urn:microsoft.com/office/officeart/2005/8/colors/accent1_2" csCatId="accent1" phldr="1"/>
      <dgm:spPr/>
      <dgm:t>
        <a:bodyPr/>
        <a:lstStyle/>
        <a:p>
          <a:endParaRPr lang="en-US"/>
        </a:p>
      </dgm:t>
    </dgm:pt>
    <dgm:pt modelId="{E3303653-4C7B-4813-B50E-5494F5BB06E0}">
      <dgm:prSet phldrT="[Text]"/>
      <dgm:spPr/>
      <dgm:t>
        <a:bodyPr/>
        <a:lstStyle/>
        <a:p>
          <a:r>
            <a:rPr lang="en-US"/>
            <a:t>Discovery and Notification</a:t>
          </a:r>
        </a:p>
      </dgm:t>
    </dgm:pt>
    <dgm:pt modelId="{77B46FEF-4889-4D37-8088-6C2DBC82478E}" type="parTrans" cxnId="{CB4BC428-FC3E-476D-A37F-96B780B8A50D}">
      <dgm:prSet/>
      <dgm:spPr/>
      <dgm:t>
        <a:bodyPr/>
        <a:lstStyle/>
        <a:p>
          <a:endParaRPr lang="en-US"/>
        </a:p>
      </dgm:t>
    </dgm:pt>
    <dgm:pt modelId="{A12BEB24-3970-41AB-8C9A-BCCB8371A7E5}" type="sibTrans" cxnId="{CB4BC428-FC3E-476D-A37F-96B780B8A50D}">
      <dgm:prSet/>
      <dgm:spPr/>
      <dgm:t>
        <a:bodyPr/>
        <a:lstStyle/>
        <a:p>
          <a:endParaRPr lang="en-US"/>
        </a:p>
      </dgm:t>
    </dgm:pt>
    <dgm:pt modelId="{2AFE4F54-D983-4DD4-B35D-1D0615131F12}">
      <dgm:prSet phldrT="[Text]"/>
      <dgm:spPr/>
      <dgm:t>
        <a:bodyPr/>
        <a:lstStyle/>
        <a:p>
          <a:r>
            <a:rPr lang="en-US"/>
            <a:t>Source Control, Containment, and Recovery</a:t>
          </a:r>
        </a:p>
      </dgm:t>
    </dgm:pt>
    <dgm:pt modelId="{F04516EE-9191-48B0-97A3-4122189A0690}" type="parTrans" cxnId="{66D6B5D3-6942-41C9-AE56-553E4B440D2F}">
      <dgm:prSet/>
      <dgm:spPr/>
      <dgm:t>
        <a:bodyPr/>
        <a:lstStyle/>
        <a:p>
          <a:endParaRPr lang="en-US"/>
        </a:p>
      </dgm:t>
    </dgm:pt>
    <dgm:pt modelId="{7C5EEFBC-3547-4DA5-83CA-3CE10E91B59B}" type="sibTrans" cxnId="{66D6B5D3-6942-41C9-AE56-553E4B440D2F}">
      <dgm:prSet/>
      <dgm:spPr/>
      <dgm:t>
        <a:bodyPr/>
        <a:lstStyle/>
        <a:p>
          <a:endParaRPr lang="en-US"/>
        </a:p>
      </dgm:t>
    </dgm:pt>
    <dgm:pt modelId="{353A3200-E074-4CA2-BDF7-B548000AB3D0}">
      <dgm:prSet/>
      <dgm:spPr/>
      <dgm:t>
        <a:bodyPr/>
        <a:lstStyle/>
        <a:p>
          <a:r>
            <a:rPr lang="en-US"/>
            <a:t>Initiating Cleanup Actions</a:t>
          </a:r>
        </a:p>
      </dgm:t>
    </dgm:pt>
    <dgm:pt modelId="{200B012A-843C-4F46-A255-EDE83E069D3B}" type="parTrans" cxnId="{CACECFB2-D467-4778-9B9B-159A8706569D}">
      <dgm:prSet/>
      <dgm:spPr/>
      <dgm:t>
        <a:bodyPr/>
        <a:lstStyle/>
        <a:p>
          <a:endParaRPr lang="en-US"/>
        </a:p>
      </dgm:t>
    </dgm:pt>
    <dgm:pt modelId="{871E60A9-E22E-4F53-A8B4-C56C119DBE23}" type="sibTrans" cxnId="{CACECFB2-D467-4778-9B9B-159A8706569D}">
      <dgm:prSet/>
      <dgm:spPr/>
      <dgm:t>
        <a:bodyPr/>
        <a:lstStyle/>
        <a:p>
          <a:endParaRPr lang="en-US"/>
        </a:p>
      </dgm:t>
    </dgm:pt>
    <dgm:pt modelId="{81D07373-E3DA-4EA7-91B1-512039AA1283}">
      <dgm:prSet/>
      <dgm:spPr/>
      <dgm:t>
        <a:bodyPr/>
        <a:lstStyle/>
        <a:p>
          <a:r>
            <a:rPr lang="en-US"/>
            <a:t>Establishing Incident Management</a:t>
          </a:r>
        </a:p>
      </dgm:t>
    </dgm:pt>
    <dgm:pt modelId="{F598DAF3-A637-4931-A311-D9C99E1EA037}" type="parTrans" cxnId="{33FF2F1E-E44B-4531-88C0-9CCDF29AA4CF}">
      <dgm:prSet/>
      <dgm:spPr/>
      <dgm:t>
        <a:bodyPr/>
        <a:lstStyle/>
        <a:p>
          <a:endParaRPr lang="en-US"/>
        </a:p>
      </dgm:t>
    </dgm:pt>
    <dgm:pt modelId="{424F9200-7C2D-4AB0-A1C4-D1AC2078BE93}" type="sibTrans" cxnId="{33FF2F1E-E44B-4531-88C0-9CCDF29AA4CF}">
      <dgm:prSet/>
      <dgm:spPr/>
      <dgm:t>
        <a:bodyPr/>
        <a:lstStyle/>
        <a:p>
          <a:endParaRPr lang="en-US"/>
        </a:p>
      </dgm:t>
    </dgm:pt>
    <dgm:pt modelId="{E799A486-8D23-47E5-AEAC-FFEC908A40B8}">
      <dgm:prSet/>
      <dgm:spPr/>
      <dgm:t>
        <a:bodyPr/>
        <a:lstStyle/>
        <a:p>
          <a:r>
            <a:rPr lang="en-US"/>
            <a:t>Assessment and Initial Response Actions</a:t>
          </a:r>
        </a:p>
      </dgm:t>
    </dgm:pt>
    <dgm:pt modelId="{4EECD3E1-60B7-4ECF-A3D1-997A3C2B84EB}" type="parTrans" cxnId="{EE719E10-B323-4F16-9F85-CF4481D3A82F}">
      <dgm:prSet/>
      <dgm:spPr/>
      <dgm:t>
        <a:bodyPr/>
        <a:lstStyle/>
        <a:p>
          <a:endParaRPr lang="en-US"/>
        </a:p>
      </dgm:t>
    </dgm:pt>
    <dgm:pt modelId="{9174F85B-A357-4B0D-85C2-93EEC519E4CF}" type="sibTrans" cxnId="{EE719E10-B323-4F16-9F85-CF4481D3A82F}">
      <dgm:prSet/>
      <dgm:spPr/>
      <dgm:t>
        <a:bodyPr/>
        <a:lstStyle/>
        <a:p>
          <a:endParaRPr lang="en-US"/>
        </a:p>
      </dgm:t>
    </dgm:pt>
    <dgm:pt modelId="{C763AB23-DA9D-4921-B401-9001FB8AD235}">
      <dgm:prSet/>
      <dgm:spPr/>
      <dgm:t>
        <a:bodyPr/>
        <a:lstStyle/>
        <a:p>
          <a:r>
            <a:rPr lang="en-US"/>
            <a:t>Transferring Incident Management</a:t>
          </a:r>
        </a:p>
      </dgm:t>
    </dgm:pt>
    <dgm:pt modelId="{20E18BCB-4AE7-4B28-8AD6-E1AE2E952271}" type="parTrans" cxnId="{4C2A9724-2469-4564-B755-2152BC3B8F16}">
      <dgm:prSet/>
      <dgm:spPr/>
      <dgm:t>
        <a:bodyPr/>
        <a:lstStyle/>
        <a:p>
          <a:endParaRPr lang="en-US"/>
        </a:p>
      </dgm:t>
    </dgm:pt>
    <dgm:pt modelId="{0A9658D6-7D5E-486F-B311-FD34E9EF8915}" type="sibTrans" cxnId="{4C2A9724-2469-4564-B755-2152BC3B8F16}">
      <dgm:prSet/>
      <dgm:spPr/>
      <dgm:t>
        <a:bodyPr/>
        <a:lstStyle/>
        <a:p>
          <a:endParaRPr lang="en-US"/>
        </a:p>
      </dgm:t>
    </dgm:pt>
    <dgm:pt modelId="{B77E3ED5-B6E6-4BE3-BC96-40E1F11370C0}" type="pres">
      <dgm:prSet presAssocID="{6EC16191-5F25-4AD4-A69E-5717B9E59B7F}" presName="Name0" presStyleCnt="0">
        <dgm:presLayoutVars>
          <dgm:dir/>
          <dgm:resizeHandles val="exact"/>
        </dgm:presLayoutVars>
      </dgm:prSet>
      <dgm:spPr/>
    </dgm:pt>
    <dgm:pt modelId="{0305C0D4-EE98-438F-B6B6-0EC7763BF9A4}" type="pres">
      <dgm:prSet presAssocID="{E3303653-4C7B-4813-B50E-5494F5BB06E0}" presName="node" presStyleLbl="node1" presStyleIdx="0" presStyleCnt="6">
        <dgm:presLayoutVars>
          <dgm:bulletEnabled val="1"/>
        </dgm:presLayoutVars>
      </dgm:prSet>
      <dgm:spPr/>
    </dgm:pt>
    <dgm:pt modelId="{5B5BC898-3A2B-4F2A-8F78-1A7F458715BE}" type="pres">
      <dgm:prSet presAssocID="{A12BEB24-3970-41AB-8C9A-BCCB8371A7E5}" presName="sibTrans" presStyleLbl="sibTrans2D1" presStyleIdx="0" presStyleCnt="5"/>
      <dgm:spPr/>
    </dgm:pt>
    <dgm:pt modelId="{DE688815-385A-4926-903B-4F97212DDF7B}" type="pres">
      <dgm:prSet presAssocID="{A12BEB24-3970-41AB-8C9A-BCCB8371A7E5}" presName="connectorText" presStyleLbl="sibTrans2D1" presStyleIdx="0" presStyleCnt="5"/>
      <dgm:spPr/>
    </dgm:pt>
    <dgm:pt modelId="{09B372E9-9C99-4869-B7F4-91CB0C9BE2FD}" type="pres">
      <dgm:prSet presAssocID="{81D07373-E3DA-4EA7-91B1-512039AA1283}" presName="node" presStyleLbl="node1" presStyleIdx="1" presStyleCnt="6">
        <dgm:presLayoutVars>
          <dgm:bulletEnabled val="1"/>
        </dgm:presLayoutVars>
      </dgm:prSet>
      <dgm:spPr/>
    </dgm:pt>
    <dgm:pt modelId="{36EFA40B-9BFB-4E45-8C67-3E54C7FAE8A2}" type="pres">
      <dgm:prSet presAssocID="{424F9200-7C2D-4AB0-A1C4-D1AC2078BE93}" presName="sibTrans" presStyleLbl="sibTrans2D1" presStyleIdx="1" presStyleCnt="5"/>
      <dgm:spPr/>
    </dgm:pt>
    <dgm:pt modelId="{8DDDDCE9-4885-4003-8BE8-AF295EA7397A}" type="pres">
      <dgm:prSet presAssocID="{424F9200-7C2D-4AB0-A1C4-D1AC2078BE93}" presName="connectorText" presStyleLbl="sibTrans2D1" presStyleIdx="1" presStyleCnt="5"/>
      <dgm:spPr/>
    </dgm:pt>
    <dgm:pt modelId="{4BFE5EA0-68EF-4928-B60E-6E62A1E62B77}" type="pres">
      <dgm:prSet presAssocID="{E799A486-8D23-47E5-AEAC-FFEC908A40B8}" presName="node" presStyleLbl="node1" presStyleIdx="2" presStyleCnt="6">
        <dgm:presLayoutVars>
          <dgm:bulletEnabled val="1"/>
        </dgm:presLayoutVars>
      </dgm:prSet>
      <dgm:spPr/>
    </dgm:pt>
    <dgm:pt modelId="{4C4E0C92-5EF0-4387-8738-9B0BF5300BA9}" type="pres">
      <dgm:prSet presAssocID="{9174F85B-A357-4B0D-85C2-93EEC519E4CF}" presName="sibTrans" presStyleLbl="sibTrans2D1" presStyleIdx="2" presStyleCnt="5"/>
      <dgm:spPr/>
    </dgm:pt>
    <dgm:pt modelId="{949BAF41-E23B-4254-BC5C-09F16155B440}" type="pres">
      <dgm:prSet presAssocID="{9174F85B-A357-4B0D-85C2-93EEC519E4CF}" presName="connectorText" presStyleLbl="sibTrans2D1" presStyleIdx="2" presStyleCnt="5"/>
      <dgm:spPr/>
    </dgm:pt>
    <dgm:pt modelId="{E50A9152-AE12-4311-B832-E144B570AEE1}" type="pres">
      <dgm:prSet presAssocID="{2AFE4F54-D983-4DD4-B35D-1D0615131F12}" presName="node" presStyleLbl="node1" presStyleIdx="3" presStyleCnt="6">
        <dgm:presLayoutVars>
          <dgm:bulletEnabled val="1"/>
        </dgm:presLayoutVars>
      </dgm:prSet>
      <dgm:spPr/>
    </dgm:pt>
    <dgm:pt modelId="{A5094C18-90B7-4864-AF91-E8EE04D1A86E}" type="pres">
      <dgm:prSet presAssocID="{7C5EEFBC-3547-4DA5-83CA-3CE10E91B59B}" presName="sibTrans" presStyleLbl="sibTrans2D1" presStyleIdx="3" presStyleCnt="5"/>
      <dgm:spPr/>
    </dgm:pt>
    <dgm:pt modelId="{F1D673F6-FB20-46E7-BE11-BA93803166D7}" type="pres">
      <dgm:prSet presAssocID="{7C5EEFBC-3547-4DA5-83CA-3CE10E91B59B}" presName="connectorText" presStyleLbl="sibTrans2D1" presStyleIdx="3" presStyleCnt="5"/>
      <dgm:spPr/>
    </dgm:pt>
    <dgm:pt modelId="{46481E36-C35C-402C-965F-796249DD9DE4}" type="pres">
      <dgm:prSet presAssocID="{353A3200-E074-4CA2-BDF7-B548000AB3D0}" presName="node" presStyleLbl="node1" presStyleIdx="4" presStyleCnt="6">
        <dgm:presLayoutVars>
          <dgm:bulletEnabled val="1"/>
        </dgm:presLayoutVars>
      </dgm:prSet>
      <dgm:spPr/>
    </dgm:pt>
    <dgm:pt modelId="{277548AD-E1BB-4907-937C-787AF296A88F}" type="pres">
      <dgm:prSet presAssocID="{871E60A9-E22E-4F53-A8B4-C56C119DBE23}" presName="sibTrans" presStyleLbl="sibTrans2D1" presStyleIdx="4" presStyleCnt="5"/>
      <dgm:spPr/>
    </dgm:pt>
    <dgm:pt modelId="{25047258-13B7-47D7-B92B-7838B236DFA0}" type="pres">
      <dgm:prSet presAssocID="{871E60A9-E22E-4F53-A8B4-C56C119DBE23}" presName="connectorText" presStyleLbl="sibTrans2D1" presStyleIdx="4" presStyleCnt="5"/>
      <dgm:spPr/>
    </dgm:pt>
    <dgm:pt modelId="{FE7B8EA7-1D23-45C2-B388-96825E24A72F}" type="pres">
      <dgm:prSet presAssocID="{C763AB23-DA9D-4921-B401-9001FB8AD235}" presName="node" presStyleLbl="node1" presStyleIdx="5" presStyleCnt="6" custLinFactNeighborX="-1810" custLinFactNeighborY="-410">
        <dgm:presLayoutVars>
          <dgm:bulletEnabled val="1"/>
        </dgm:presLayoutVars>
      </dgm:prSet>
      <dgm:spPr/>
    </dgm:pt>
  </dgm:ptLst>
  <dgm:cxnLst>
    <dgm:cxn modelId="{D4A3B108-CC9F-4674-B3A6-34F5A8BF5519}" type="presOf" srcId="{E799A486-8D23-47E5-AEAC-FFEC908A40B8}" destId="{4BFE5EA0-68EF-4928-B60E-6E62A1E62B77}" srcOrd="0" destOrd="0" presId="urn:microsoft.com/office/officeart/2005/8/layout/process1"/>
    <dgm:cxn modelId="{EE719E10-B323-4F16-9F85-CF4481D3A82F}" srcId="{6EC16191-5F25-4AD4-A69E-5717B9E59B7F}" destId="{E799A486-8D23-47E5-AEAC-FFEC908A40B8}" srcOrd="2" destOrd="0" parTransId="{4EECD3E1-60B7-4ECF-A3D1-997A3C2B84EB}" sibTransId="{9174F85B-A357-4B0D-85C2-93EEC519E4CF}"/>
    <dgm:cxn modelId="{FA650411-0F9F-4BAE-9D58-09AF101FFA13}" type="presOf" srcId="{871E60A9-E22E-4F53-A8B4-C56C119DBE23}" destId="{25047258-13B7-47D7-B92B-7838B236DFA0}" srcOrd="1" destOrd="0" presId="urn:microsoft.com/office/officeart/2005/8/layout/process1"/>
    <dgm:cxn modelId="{6BDCD81B-E153-4679-B17E-3128A5EA8FFF}" type="presOf" srcId="{E3303653-4C7B-4813-B50E-5494F5BB06E0}" destId="{0305C0D4-EE98-438F-B6B6-0EC7763BF9A4}" srcOrd="0" destOrd="0" presId="urn:microsoft.com/office/officeart/2005/8/layout/process1"/>
    <dgm:cxn modelId="{33FF2F1E-E44B-4531-88C0-9CCDF29AA4CF}" srcId="{6EC16191-5F25-4AD4-A69E-5717B9E59B7F}" destId="{81D07373-E3DA-4EA7-91B1-512039AA1283}" srcOrd="1" destOrd="0" parTransId="{F598DAF3-A637-4931-A311-D9C99E1EA037}" sibTransId="{424F9200-7C2D-4AB0-A1C4-D1AC2078BE93}"/>
    <dgm:cxn modelId="{4C2A9724-2469-4564-B755-2152BC3B8F16}" srcId="{6EC16191-5F25-4AD4-A69E-5717B9E59B7F}" destId="{C763AB23-DA9D-4921-B401-9001FB8AD235}" srcOrd="5" destOrd="0" parTransId="{20E18BCB-4AE7-4B28-8AD6-E1AE2E952271}" sibTransId="{0A9658D6-7D5E-486F-B311-FD34E9EF8915}"/>
    <dgm:cxn modelId="{CB4BC428-FC3E-476D-A37F-96B780B8A50D}" srcId="{6EC16191-5F25-4AD4-A69E-5717B9E59B7F}" destId="{E3303653-4C7B-4813-B50E-5494F5BB06E0}" srcOrd="0" destOrd="0" parTransId="{77B46FEF-4889-4D37-8088-6C2DBC82478E}" sibTransId="{A12BEB24-3970-41AB-8C9A-BCCB8371A7E5}"/>
    <dgm:cxn modelId="{82290F2B-9372-42FA-B14E-928CA30A0829}" type="presOf" srcId="{9174F85B-A357-4B0D-85C2-93EEC519E4CF}" destId="{949BAF41-E23B-4254-BC5C-09F16155B440}" srcOrd="1" destOrd="0" presId="urn:microsoft.com/office/officeart/2005/8/layout/process1"/>
    <dgm:cxn modelId="{20B8FE31-B3BA-41AD-AF3E-DE8902F990EC}" type="presOf" srcId="{871E60A9-E22E-4F53-A8B4-C56C119DBE23}" destId="{277548AD-E1BB-4907-937C-787AF296A88F}" srcOrd="0" destOrd="0" presId="urn:microsoft.com/office/officeart/2005/8/layout/process1"/>
    <dgm:cxn modelId="{6892193E-0681-4596-B6A1-B30FE04FD63D}" type="presOf" srcId="{81D07373-E3DA-4EA7-91B1-512039AA1283}" destId="{09B372E9-9C99-4869-B7F4-91CB0C9BE2FD}" srcOrd="0" destOrd="0" presId="urn:microsoft.com/office/officeart/2005/8/layout/process1"/>
    <dgm:cxn modelId="{D4BCEF6D-4C72-487A-A55A-EF6C070700B4}" type="presOf" srcId="{424F9200-7C2D-4AB0-A1C4-D1AC2078BE93}" destId="{36EFA40B-9BFB-4E45-8C67-3E54C7FAE8A2}" srcOrd="0" destOrd="0" presId="urn:microsoft.com/office/officeart/2005/8/layout/process1"/>
    <dgm:cxn modelId="{28DF6196-7597-41AC-87A5-5BCF3E462FC5}" type="presOf" srcId="{C763AB23-DA9D-4921-B401-9001FB8AD235}" destId="{FE7B8EA7-1D23-45C2-B388-96825E24A72F}" srcOrd="0" destOrd="0" presId="urn:microsoft.com/office/officeart/2005/8/layout/process1"/>
    <dgm:cxn modelId="{47C150A2-356E-40DD-A2F5-5E79460FCAC2}" type="presOf" srcId="{2AFE4F54-D983-4DD4-B35D-1D0615131F12}" destId="{E50A9152-AE12-4311-B832-E144B570AEE1}" srcOrd="0" destOrd="0" presId="urn:microsoft.com/office/officeart/2005/8/layout/process1"/>
    <dgm:cxn modelId="{5FFAE8AC-5B9C-4B95-BF16-0BE21A97C32D}" type="presOf" srcId="{A12BEB24-3970-41AB-8C9A-BCCB8371A7E5}" destId="{DE688815-385A-4926-903B-4F97212DDF7B}" srcOrd="1" destOrd="0" presId="urn:microsoft.com/office/officeart/2005/8/layout/process1"/>
    <dgm:cxn modelId="{CACECFB2-D467-4778-9B9B-159A8706569D}" srcId="{6EC16191-5F25-4AD4-A69E-5717B9E59B7F}" destId="{353A3200-E074-4CA2-BDF7-B548000AB3D0}" srcOrd="4" destOrd="0" parTransId="{200B012A-843C-4F46-A255-EDE83E069D3B}" sibTransId="{871E60A9-E22E-4F53-A8B4-C56C119DBE23}"/>
    <dgm:cxn modelId="{8EC647C4-7F75-45D0-91DB-6087F5AC2C05}" type="presOf" srcId="{7C5EEFBC-3547-4DA5-83CA-3CE10E91B59B}" destId="{F1D673F6-FB20-46E7-BE11-BA93803166D7}" srcOrd="1" destOrd="0" presId="urn:microsoft.com/office/officeart/2005/8/layout/process1"/>
    <dgm:cxn modelId="{66D6B5D3-6942-41C9-AE56-553E4B440D2F}" srcId="{6EC16191-5F25-4AD4-A69E-5717B9E59B7F}" destId="{2AFE4F54-D983-4DD4-B35D-1D0615131F12}" srcOrd="3" destOrd="0" parTransId="{F04516EE-9191-48B0-97A3-4122189A0690}" sibTransId="{7C5EEFBC-3547-4DA5-83CA-3CE10E91B59B}"/>
    <dgm:cxn modelId="{B8E0B2D9-4093-466A-BC0B-98CDFAF6E353}" type="presOf" srcId="{6EC16191-5F25-4AD4-A69E-5717B9E59B7F}" destId="{B77E3ED5-B6E6-4BE3-BC96-40E1F11370C0}" srcOrd="0" destOrd="0" presId="urn:microsoft.com/office/officeart/2005/8/layout/process1"/>
    <dgm:cxn modelId="{7CEDA3E5-24DB-4937-9DC6-BA1BA9F60A42}" type="presOf" srcId="{424F9200-7C2D-4AB0-A1C4-D1AC2078BE93}" destId="{8DDDDCE9-4885-4003-8BE8-AF295EA7397A}" srcOrd="1" destOrd="0" presId="urn:microsoft.com/office/officeart/2005/8/layout/process1"/>
    <dgm:cxn modelId="{40CF95EC-7455-4801-A8B5-ECD2A2F59EDC}" type="presOf" srcId="{A12BEB24-3970-41AB-8C9A-BCCB8371A7E5}" destId="{5B5BC898-3A2B-4F2A-8F78-1A7F458715BE}" srcOrd="0" destOrd="0" presId="urn:microsoft.com/office/officeart/2005/8/layout/process1"/>
    <dgm:cxn modelId="{C9A704F4-172A-45DD-B905-4505AB90C28B}" type="presOf" srcId="{9174F85B-A357-4B0D-85C2-93EEC519E4CF}" destId="{4C4E0C92-5EF0-4387-8738-9B0BF5300BA9}" srcOrd="0" destOrd="0" presId="urn:microsoft.com/office/officeart/2005/8/layout/process1"/>
    <dgm:cxn modelId="{8FB7B3F5-CD0D-456A-8C18-583DE04A006A}" type="presOf" srcId="{353A3200-E074-4CA2-BDF7-B548000AB3D0}" destId="{46481E36-C35C-402C-965F-796249DD9DE4}" srcOrd="0" destOrd="0" presId="urn:microsoft.com/office/officeart/2005/8/layout/process1"/>
    <dgm:cxn modelId="{FD28ACF6-36E9-4CE3-BC6C-3E3110C81365}" type="presOf" srcId="{7C5EEFBC-3547-4DA5-83CA-3CE10E91B59B}" destId="{A5094C18-90B7-4864-AF91-E8EE04D1A86E}" srcOrd="0" destOrd="0" presId="urn:microsoft.com/office/officeart/2005/8/layout/process1"/>
    <dgm:cxn modelId="{F2F50249-887B-4061-8725-3DEEC5CCEB56}" type="presParOf" srcId="{B77E3ED5-B6E6-4BE3-BC96-40E1F11370C0}" destId="{0305C0D4-EE98-438F-B6B6-0EC7763BF9A4}" srcOrd="0" destOrd="0" presId="urn:microsoft.com/office/officeart/2005/8/layout/process1"/>
    <dgm:cxn modelId="{8A56A337-4804-4E20-A6EA-2503F01AB897}" type="presParOf" srcId="{B77E3ED5-B6E6-4BE3-BC96-40E1F11370C0}" destId="{5B5BC898-3A2B-4F2A-8F78-1A7F458715BE}" srcOrd="1" destOrd="0" presId="urn:microsoft.com/office/officeart/2005/8/layout/process1"/>
    <dgm:cxn modelId="{3DCC0ADE-ABB4-43B2-BAFB-180BAF8093CD}" type="presParOf" srcId="{5B5BC898-3A2B-4F2A-8F78-1A7F458715BE}" destId="{DE688815-385A-4926-903B-4F97212DDF7B}" srcOrd="0" destOrd="0" presId="urn:microsoft.com/office/officeart/2005/8/layout/process1"/>
    <dgm:cxn modelId="{A678EE7C-B2A1-4C3B-8C57-6AAAEFB93D5E}" type="presParOf" srcId="{B77E3ED5-B6E6-4BE3-BC96-40E1F11370C0}" destId="{09B372E9-9C99-4869-B7F4-91CB0C9BE2FD}" srcOrd="2" destOrd="0" presId="urn:microsoft.com/office/officeart/2005/8/layout/process1"/>
    <dgm:cxn modelId="{9EA70957-B041-4E5E-8DBE-F1FD1EE3D316}" type="presParOf" srcId="{B77E3ED5-B6E6-4BE3-BC96-40E1F11370C0}" destId="{36EFA40B-9BFB-4E45-8C67-3E54C7FAE8A2}" srcOrd="3" destOrd="0" presId="urn:microsoft.com/office/officeart/2005/8/layout/process1"/>
    <dgm:cxn modelId="{2E0F9C83-BABA-48FF-B79F-A13BFB466E03}" type="presParOf" srcId="{36EFA40B-9BFB-4E45-8C67-3E54C7FAE8A2}" destId="{8DDDDCE9-4885-4003-8BE8-AF295EA7397A}" srcOrd="0" destOrd="0" presId="urn:microsoft.com/office/officeart/2005/8/layout/process1"/>
    <dgm:cxn modelId="{40DDCE2C-F58E-4CA7-B835-5D17BC7D1A9A}" type="presParOf" srcId="{B77E3ED5-B6E6-4BE3-BC96-40E1F11370C0}" destId="{4BFE5EA0-68EF-4928-B60E-6E62A1E62B77}" srcOrd="4" destOrd="0" presId="urn:microsoft.com/office/officeart/2005/8/layout/process1"/>
    <dgm:cxn modelId="{A625B424-F934-42A5-9D70-4C3F52623BFB}" type="presParOf" srcId="{B77E3ED5-B6E6-4BE3-BC96-40E1F11370C0}" destId="{4C4E0C92-5EF0-4387-8738-9B0BF5300BA9}" srcOrd="5" destOrd="0" presId="urn:microsoft.com/office/officeart/2005/8/layout/process1"/>
    <dgm:cxn modelId="{B66E0EBD-5D74-4335-BAE8-0E9D88028F1F}" type="presParOf" srcId="{4C4E0C92-5EF0-4387-8738-9B0BF5300BA9}" destId="{949BAF41-E23B-4254-BC5C-09F16155B440}" srcOrd="0" destOrd="0" presId="urn:microsoft.com/office/officeart/2005/8/layout/process1"/>
    <dgm:cxn modelId="{CA72E1EE-E289-446C-B805-1692B4CD8478}" type="presParOf" srcId="{B77E3ED5-B6E6-4BE3-BC96-40E1F11370C0}" destId="{E50A9152-AE12-4311-B832-E144B570AEE1}" srcOrd="6" destOrd="0" presId="urn:microsoft.com/office/officeart/2005/8/layout/process1"/>
    <dgm:cxn modelId="{F9AA3114-D230-4E84-BA4F-C95D241203B1}" type="presParOf" srcId="{B77E3ED5-B6E6-4BE3-BC96-40E1F11370C0}" destId="{A5094C18-90B7-4864-AF91-E8EE04D1A86E}" srcOrd="7" destOrd="0" presId="urn:microsoft.com/office/officeart/2005/8/layout/process1"/>
    <dgm:cxn modelId="{73210C28-3011-43C4-84C8-4E30D4A93E90}" type="presParOf" srcId="{A5094C18-90B7-4864-AF91-E8EE04D1A86E}" destId="{F1D673F6-FB20-46E7-BE11-BA93803166D7}" srcOrd="0" destOrd="0" presId="urn:microsoft.com/office/officeart/2005/8/layout/process1"/>
    <dgm:cxn modelId="{C31624C8-F6BC-4C60-B7CE-F49348EEEA01}" type="presParOf" srcId="{B77E3ED5-B6E6-4BE3-BC96-40E1F11370C0}" destId="{46481E36-C35C-402C-965F-796249DD9DE4}" srcOrd="8" destOrd="0" presId="urn:microsoft.com/office/officeart/2005/8/layout/process1"/>
    <dgm:cxn modelId="{7A524293-F898-406D-9E21-3C6B62678AB5}" type="presParOf" srcId="{B77E3ED5-B6E6-4BE3-BC96-40E1F11370C0}" destId="{277548AD-E1BB-4907-937C-787AF296A88F}" srcOrd="9" destOrd="0" presId="urn:microsoft.com/office/officeart/2005/8/layout/process1"/>
    <dgm:cxn modelId="{86FFDAB8-5C1F-44AE-B56B-9B42D3DB21C5}" type="presParOf" srcId="{277548AD-E1BB-4907-937C-787AF296A88F}" destId="{25047258-13B7-47D7-B92B-7838B236DFA0}" srcOrd="0" destOrd="0" presId="urn:microsoft.com/office/officeart/2005/8/layout/process1"/>
    <dgm:cxn modelId="{1B4E79D2-E7DF-4CAA-83AF-1BFE9E52FB37}" type="presParOf" srcId="{B77E3ED5-B6E6-4BE3-BC96-40E1F11370C0}" destId="{FE7B8EA7-1D23-45C2-B388-96825E24A72F}" srcOrd="10"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EC16191-5F25-4AD4-A69E-5717B9E59B7F}" type="doc">
      <dgm:prSet loTypeId="urn:microsoft.com/office/officeart/2005/8/layout/process1" loCatId="process" qsTypeId="urn:microsoft.com/office/officeart/2005/8/quickstyle/simple1" qsCatId="simple" csTypeId="urn:microsoft.com/office/officeart/2005/8/colors/accent1_2" csCatId="accent1" phldr="1"/>
      <dgm:spPr/>
      <dgm:t>
        <a:bodyPr/>
        <a:lstStyle/>
        <a:p>
          <a:endParaRPr lang="en-US"/>
        </a:p>
      </dgm:t>
    </dgm:pt>
    <dgm:pt modelId="{B77E3ED5-B6E6-4BE3-BC96-40E1F11370C0}" type="pres">
      <dgm:prSet presAssocID="{6EC16191-5F25-4AD4-A69E-5717B9E59B7F}" presName="Name0" presStyleCnt="0">
        <dgm:presLayoutVars>
          <dgm:dir/>
          <dgm:resizeHandles val="exact"/>
        </dgm:presLayoutVars>
      </dgm:prSet>
      <dgm:spPr/>
    </dgm:pt>
  </dgm:ptLst>
  <dgm:cxnLst>
    <dgm:cxn modelId="{B8E0B2D9-4093-466A-BC0B-98CDFAF6E353}" type="presOf" srcId="{6EC16191-5F25-4AD4-A69E-5717B9E59B7F}" destId="{B77E3ED5-B6E6-4BE3-BC96-40E1F11370C0}" srcOrd="0" destOrd="0" presId="urn:microsoft.com/office/officeart/2005/8/layout/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EC16191-5F25-4AD4-A69E-5717B9E59B7F}" type="doc">
      <dgm:prSet loTypeId="urn:microsoft.com/office/officeart/2005/8/layout/process1" loCatId="process" qsTypeId="urn:microsoft.com/office/officeart/2005/8/quickstyle/simple1" qsCatId="simple" csTypeId="urn:microsoft.com/office/officeart/2005/8/colors/accent1_2" csCatId="accent1" phldr="1"/>
      <dgm:spPr/>
      <dgm:t>
        <a:bodyPr/>
        <a:lstStyle/>
        <a:p>
          <a:endParaRPr lang="en-US"/>
        </a:p>
      </dgm:t>
    </dgm:pt>
    <dgm:pt modelId="{B77E3ED5-B6E6-4BE3-BC96-40E1F11370C0}" type="pres">
      <dgm:prSet presAssocID="{6EC16191-5F25-4AD4-A69E-5717B9E59B7F}" presName="Name0" presStyleCnt="0">
        <dgm:presLayoutVars>
          <dgm:dir/>
          <dgm:resizeHandles val="exact"/>
        </dgm:presLayoutVars>
      </dgm:prSet>
      <dgm:spPr/>
    </dgm:pt>
  </dgm:ptLst>
  <dgm:cxnLst>
    <dgm:cxn modelId="{B8E0B2D9-4093-466A-BC0B-98CDFAF6E353}" type="presOf" srcId="{6EC16191-5F25-4AD4-A69E-5717B9E59B7F}" destId="{B77E3ED5-B6E6-4BE3-BC96-40E1F11370C0}" srcOrd="0" destOrd="0" presId="urn:microsoft.com/office/officeart/2005/8/layout/process1"/>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6EC16191-5F25-4AD4-A69E-5717B9E59B7F}" type="doc">
      <dgm:prSet loTypeId="urn:microsoft.com/office/officeart/2005/8/layout/process1" loCatId="process" qsTypeId="urn:microsoft.com/office/officeart/2005/8/quickstyle/simple1" qsCatId="simple" csTypeId="urn:microsoft.com/office/officeart/2005/8/colors/accent1_2" csCatId="accent1" phldr="1"/>
      <dgm:spPr/>
      <dgm:t>
        <a:bodyPr/>
        <a:lstStyle/>
        <a:p>
          <a:endParaRPr lang="en-US"/>
        </a:p>
      </dgm:t>
    </dgm:pt>
    <dgm:pt modelId="{B77E3ED5-B6E6-4BE3-BC96-40E1F11370C0}" type="pres">
      <dgm:prSet presAssocID="{6EC16191-5F25-4AD4-A69E-5717B9E59B7F}" presName="Name0" presStyleCnt="0">
        <dgm:presLayoutVars>
          <dgm:dir/>
          <dgm:resizeHandles val="exact"/>
        </dgm:presLayoutVars>
      </dgm:prSet>
      <dgm:spPr/>
    </dgm:pt>
  </dgm:ptLst>
  <dgm:cxnLst>
    <dgm:cxn modelId="{B8E0B2D9-4093-466A-BC0B-98CDFAF6E353}" type="presOf" srcId="{6EC16191-5F25-4AD4-A69E-5717B9E59B7F}" destId="{B77E3ED5-B6E6-4BE3-BC96-40E1F11370C0}" srcOrd="0"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305C0D4-EE98-438F-B6B6-0EC7763BF9A4}">
      <dsp:nvSpPr>
        <dsp:cNvPr id="0" name=""/>
        <dsp:cNvSpPr/>
      </dsp:nvSpPr>
      <dsp:spPr>
        <a:xfrm>
          <a:off x="0" y="1522852"/>
          <a:ext cx="1314449" cy="104052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t>Discovery and Notification</a:t>
          </a:r>
        </a:p>
      </dsp:txBody>
      <dsp:txXfrm>
        <a:off x="30476" y="1553328"/>
        <a:ext cx="1253497" cy="979568"/>
      </dsp:txXfrm>
    </dsp:sp>
    <dsp:sp modelId="{5B5BC898-3A2B-4F2A-8F78-1A7F458715BE}">
      <dsp:nvSpPr>
        <dsp:cNvPr id="0" name=""/>
        <dsp:cNvSpPr/>
      </dsp:nvSpPr>
      <dsp:spPr>
        <a:xfrm>
          <a:off x="1445895" y="1880120"/>
          <a:ext cx="278663" cy="325983"/>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US" sz="1200" kern="1200"/>
        </a:p>
      </dsp:txBody>
      <dsp:txXfrm>
        <a:off x="1445895" y="1945317"/>
        <a:ext cx="195064" cy="195589"/>
      </dsp:txXfrm>
    </dsp:sp>
    <dsp:sp modelId="{09B372E9-9C99-4869-B7F4-91CB0C9BE2FD}">
      <dsp:nvSpPr>
        <dsp:cNvPr id="0" name=""/>
        <dsp:cNvSpPr/>
      </dsp:nvSpPr>
      <dsp:spPr>
        <a:xfrm>
          <a:off x="1840230" y="1522852"/>
          <a:ext cx="1314449" cy="104052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t>Establishing Incident Management</a:t>
          </a:r>
        </a:p>
      </dsp:txBody>
      <dsp:txXfrm>
        <a:off x="1870706" y="1553328"/>
        <a:ext cx="1253497" cy="979568"/>
      </dsp:txXfrm>
    </dsp:sp>
    <dsp:sp modelId="{36EFA40B-9BFB-4E45-8C67-3E54C7FAE8A2}">
      <dsp:nvSpPr>
        <dsp:cNvPr id="0" name=""/>
        <dsp:cNvSpPr/>
      </dsp:nvSpPr>
      <dsp:spPr>
        <a:xfrm>
          <a:off x="3286125" y="1880120"/>
          <a:ext cx="278663" cy="325983"/>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US" sz="1200" kern="1200"/>
        </a:p>
      </dsp:txBody>
      <dsp:txXfrm>
        <a:off x="3286125" y="1945317"/>
        <a:ext cx="195064" cy="195589"/>
      </dsp:txXfrm>
    </dsp:sp>
    <dsp:sp modelId="{4BFE5EA0-68EF-4928-B60E-6E62A1E62B77}">
      <dsp:nvSpPr>
        <dsp:cNvPr id="0" name=""/>
        <dsp:cNvSpPr/>
      </dsp:nvSpPr>
      <dsp:spPr>
        <a:xfrm>
          <a:off x="3680460" y="1522852"/>
          <a:ext cx="1314449" cy="104052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t>Assessment and Initial Response Actions</a:t>
          </a:r>
        </a:p>
      </dsp:txBody>
      <dsp:txXfrm>
        <a:off x="3710936" y="1553328"/>
        <a:ext cx="1253497" cy="979568"/>
      </dsp:txXfrm>
    </dsp:sp>
    <dsp:sp modelId="{4C4E0C92-5EF0-4387-8738-9B0BF5300BA9}">
      <dsp:nvSpPr>
        <dsp:cNvPr id="0" name=""/>
        <dsp:cNvSpPr/>
      </dsp:nvSpPr>
      <dsp:spPr>
        <a:xfrm>
          <a:off x="5126355" y="1880120"/>
          <a:ext cx="278663" cy="325983"/>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US" sz="1200" kern="1200"/>
        </a:p>
      </dsp:txBody>
      <dsp:txXfrm>
        <a:off x="5126355" y="1945317"/>
        <a:ext cx="195064" cy="195589"/>
      </dsp:txXfrm>
    </dsp:sp>
    <dsp:sp modelId="{E50A9152-AE12-4311-B832-E144B570AEE1}">
      <dsp:nvSpPr>
        <dsp:cNvPr id="0" name=""/>
        <dsp:cNvSpPr/>
      </dsp:nvSpPr>
      <dsp:spPr>
        <a:xfrm>
          <a:off x="5520690" y="1522852"/>
          <a:ext cx="1314449" cy="104052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t>Source Control, Containment, and Recovery</a:t>
          </a:r>
        </a:p>
      </dsp:txBody>
      <dsp:txXfrm>
        <a:off x="5551166" y="1553328"/>
        <a:ext cx="1253497" cy="979568"/>
      </dsp:txXfrm>
    </dsp:sp>
    <dsp:sp modelId="{A5094C18-90B7-4864-AF91-E8EE04D1A86E}">
      <dsp:nvSpPr>
        <dsp:cNvPr id="0" name=""/>
        <dsp:cNvSpPr/>
      </dsp:nvSpPr>
      <dsp:spPr>
        <a:xfrm>
          <a:off x="6966585" y="1880120"/>
          <a:ext cx="278663" cy="325983"/>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US" sz="1200" kern="1200"/>
        </a:p>
      </dsp:txBody>
      <dsp:txXfrm>
        <a:off x="6966585" y="1945317"/>
        <a:ext cx="195064" cy="195589"/>
      </dsp:txXfrm>
    </dsp:sp>
    <dsp:sp modelId="{46481E36-C35C-402C-965F-796249DD9DE4}">
      <dsp:nvSpPr>
        <dsp:cNvPr id="0" name=""/>
        <dsp:cNvSpPr/>
      </dsp:nvSpPr>
      <dsp:spPr>
        <a:xfrm>
          <a:off x="7360920" y="1522852"/>
          <a:ext cx="1314449" cy="104052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t>Initiating Cleanup Actions</a:t>
          </a:r>
        </a:p>
      </dsp:txBody>
      <dsp:txXfrm>
        <a:off x="7391396" y="1553328"/>
        <a:ext cx="1253497" cy="979568"/>
      </dsp:txXfrm>
    </dsp:sp>
    <dsp:sp modelId="{277548AD-E1BB-4907-937C-787AF296A88F}">
      <dsp:nvSpPr>
        <dsp:cNvPr id="0" name=""/>
        <dsp:cNvSpPr/>
      </dsp:nvSpPr>
      <dsp:spPr>
        <a:xfrm rot="21591989">
          <a:off x="8804435" y="1877969"/>
          <a:ext cx="273620" cy="325983"/>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US" sz="1200" kern="1200"/>
        </a:p>
      </dsp:txBody>
      <dsp:txXfrm>
        <a:off x="8804435" y="1943262"/>
        <a:ext cx="191534" cy="195589"/>
      </dsp:txXfrm>
    </dsp:sp>
    <dsp:sp modelId="{FE7B8EA7-1D23-45C2-B388-96825E24A72F}">
      <dsp:nvSpPr>
        <dsp:cNvPr id="0" name=""/>
        <dsp:cNvSpPr/>
      </dsp:nvSpPr>
      <dsp:spPr>
        <a:xfrm>
          <a:off x="9191633" y="1518586"/>
          <a:ext cx="1314449" cy="104052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t>Transferring Incident Management</a:t>
          </a:r>
        </a:p>
      </dsp:txBody>
      <dsp:txXfrm>
        <a:off x="9222109" y="1549062"/>
        <a:ext cx="1253497" cy="97956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1727"/>
          </a:xfrm>
          <a:prstGeom prst="rect">
            <a:avLst/>
          </a:prstGeom>
        </p:spPr>
        <p:txBody>
          <a:bodyPr vert="horz" lIns="96661" tIns="48331" rIns="96661" bIns="48331" rtlCol="0"/>
          <a:lstStyle>
            <a:lvl1pPr algn="l">
              <a:defRPr sz="1300"/>
            </a:lvl1pPr>
          </a:lstStyle>
          <a:p>
            <a:endParaRPr lang="en-US"/>
          </a:p>
        </p:txBody>
      </p:sp>
      <p:sp>
        <p:nvSpPr>
          <p:cNvPr id="3" name="Date Placeholder 2"/>
          <p:cNvSpPr>
            <a:spLocks noGrp="1"/>
          </p:cNvSpPr>
          <p:nvPr>
            <p:ph type="dt" idx="1"/>
          </p:nvPr>
        </p:nvSpPr>
        <p:spPr>
          <a:xfrm>
            <a:off x="4143587" y="0"/>
            <a:ext cx="3169920" cy="481727"/>
          </a:xfrm>
          <a:prstGeom prst="rect">
            <a:avLst/>
          </a:prstGeom>
        </p:spPr>
        <p:txBody>
          <a:bodyPr vert="horz" lIns="96661" tIns="48331" rIns="96661" bIns="48331" rtlCol="0"/>
          <a:lstStyle>
            <a:lvl1pPr algn="r">
              <a:defRPr sz="1300"/>
            </a:lvl1pPr>
          </a:lstStyle>
          <a:p>
            <a:fld id="{E4645DD3-4401-4D3F-B9F5-C4D700ADC676}" type="datetimeFigureOut">
              <a:rPr lang="en-US" smtClean="0"/>
              <a:t>3/24/2026</a:t>
            </a:fld>
            <a:endParaRPr lang="en-US"/>
          </a:p>
        </p:txBody>
      </p:sp>
      <p:sp>
        <p:nvSpPr>
          <p:cNvPr id="4" name="Slide Image Placeholder 3"/>
          <p:cNvSpPr>
            <a:spLocks noGrp="1" noRot="1" noChangeAspect="1"/>
          </p:cNvSpPr>
          <p:nvPr>
            <p:ph type="sldImg" idx="2"/>
          </p:nvPr>
        </p:nvSpPr>
        <p:spPr>
          <a:xfrm>
            <a:off x="777875" y="1200150"/>
            <a:ext cx="5759450" cy="3240088"/>
          </a:xfrm>
          <a:prstGeom prst="rect">
            <a:avLst/>
          </a:prstGeom>
          <a:noFill/>
          <a:ln w="12700">
            <a:solidFill>
              <a:prstClr val="black"/>
            </a:solidFill>
          </a:ln>
        </p:spPr>
        <p:txBody>
          <a:bodyPr vert="horz" lIns="96661" tIns="48331" rIns="96661" bIns="48331" rtlCol="0" anchor="ctr"/>
          <a:lstStyle/>
          <a:p>
            <a:endParaRPr lang="en-US"/>
          </a:p>
        </p:txBody>
      </p:sp>
      <p:sp>
        <p:nvSpPr>
          <p:cNvPr id="5" name="Notes Placeholder 4"/>
          <p:cNvSpPr>
            <a:spLocks noGrp="1"/>
          </p:cNvSpPr>
          <p:nvPr>
            <p:ph type="body" sz="quarter" idx="3"/>
          </p:nvPr>
        </p:nvSpPr>
        <p:spPr>
          <a:xfrm>
            <a:off x="731520" y="4620577"/>
            <a:ext cx="5852160" cy="3780473"/>
          </a:xfrm>
          <a:prstGeom prst="rect">
            <a:avLst/>
          </a:prstGeom>
        </p:spPr>
        <p:txBody>
          <a:bodyPr vert="horz" lIns="96661" tIns="48331" rIns="96661" bIns="4833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119474"/>
            <a:ext cx="3169920" cy="481726"/>
          </a:xfrm>
          <a:prstGeom prst="rect">
            <a:avLst/>
          </a:prstGeom>
        </p:spPr>
        <p:txBody>
          <a:bodyPr vert="horz" lIns="96661" tIns="48331" rIns="96661" bIns="48331" rtlCol="0" anchor="b"/>
          <a:lstStyle>
            <a:lvl1pPr algn="l">
              <a:defRPr sz="1300"/>
            </a:lvl1pPr>
          </a:lstStyle>
          <a:p>
            <a:endParaRPr lang="en-US"/>
          </a:p>
        </p:txBody>
      </p:sp>
      <p:sp>
        <p:nvSpPr>
          <p:cNvPr id="7" name="Slide Number Placeholder 6"/>
          <p:cNvSpPr>
            <a:spLocks noGrp="1"/>
          </p:cNvSpPr>
          <p:nvPr>
            <p:ph type="sldNum" sz="quarter" idx="5"/>
          </p:nvPr>
        </p:nvSpPr>
        <p:spPr>
          <a:xfrm>
            <a:off x="4143587" y="9119474"/>
            <a:ext cx="3169920" cy="481726"/>
          </a:xfrm>
          <a:prstGeom prst="rect">
            <a:avLst/>
          </a:prstGeom>
        </p:spPr>
        <p:txBody>
          <a:bodyPr vert="horz" lIns="96661" tIns="48331" rIns="96661" bIns="48331" rtlCol="0" anchor="b"/>
          <a:lstStyle>
            <a:lvl1pPr algn="r">
              <a:defRPr sz="1300"/>
            </a:lvl1pPr>
          </a:lstStyle>
          <a:p>
            <a:fld id="{9EDB9DA2-47E8-46E8-9657-986E6E6CDDAD}" type="slidenum">
              <a:rPr lang="en-US" smtClean="0"/>
              <a:t>‹#›</a:t>
            </a:fld>
            <a:endParaRPr lang="en-US"/>
          </a:p>
        </p:txBody>
      </p:sp>
    </p:spTree>
    <p:extLst>
      <p:ext uri="{BB962C8B-B14F-4D97-AF65-F5344CB8AC3E}">
        <p14:creationId xmlns:p14="http://schemas.microsoft.com/office/powerpoint/2010/main" val="28229235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So, after the break, we are going to do a mock oil spill exercise.  We have selected a plan from a willing audience member and we are going to run an abbreviated GIUE so that everyone knows what to expect, or how a GIUE is run should we show up at your facility in the near future.</a:t>
            </a:r>
          </a:p>
          <a:p>
            <a:endParaRPr lang="en-US"/>
          </a:p>
          <a:p>
            <a:r>
              <a:rPr lang="en-US"/>
              <a:t>EPA will have a few OSCs/FRP coordinators and will split up during the drill to oversee multiple simultaneous actions.  </a:t>
            </a:r>
            <a:endParaRPr lang="en-US">
              <a:ea typeface="Calibri"/>
              <a:cs typeface="Calibri"/>
            </a:endParaRPr>
          </a:p>
          <a:p>
            <a:endParaRPr lang="en-US"/>
          </a:p>
          <a:p>
            <a:r>
              <a:rPr lang="en-US"/>
              <a:t>One will be with the QI in the office making notifications and establishing the incident management team.  This person will act as the IC, until relieved of their duties during an incident.</a:t>
            </a:r>
            <a:endParaRPr lang="en-US">
              <a:ea typeface="Calibri"/>
              <a:cs typeface="Calibri"/>
            </a:endParaRPr>
          </a:p>
          <a:p>
            <a:endParaRPr lang="en-US"/>
          </a:p>
          <a:p>
            <a:r>
              <a:rPr lang="en-US"/>
              <a:t>The Second will be with an alternate QI, or operations lead who will be in the field mustering responders, completing assessment and initial response actions; source control, containment and recovery operations; and initiating clean-up actions.</a:t>
            </a:r>
            <a:endParaRPr lang="en-US">
              <a:ea typeface="Calibri"/>
              <a:cs typeface="Calibri"/>
            </a:endParaRPr>
          </a:p>
          <a:p>
            <a:endParaRPr lang="en-US">
              <a:ea typeface="Calibri"/>
              <a:cs typeface="Calibri"/>
            </a:endParaRPr>
          </a:p>
        </p:txBody>
      </p:sp>
      <p:sp>
        <p:nvSpPr>
          <p:cNvPr id="4" name="Slide Number Placeholder 3"/>
          <p:cNvSpPr>
            <a:spLocks noGrp="1"/>
          </p:cNvSpPr>
          <p:nvPr>
            <p:ph type="sldNum" sz="quarter" idx="5"/>
          </p:nvPr>
        </p:nvSpPr>
        <p:spPr/>
        <p:txBody>
          <a:bodyPr/>
          <a:lstStyle/>
          <a:p>
            <a:fld id="{9EDB9DA2-47E8-46E8-9657-986E6E6CDDAD}" type="slidenum">
              <a:rPr lang="en-US" smtClean="0"/>
              <a:t>1</a:t>
            </a:fld>
            <a:endParaRPr lang="en-US"/>
          </a:p>
        </p:txBody>
      </p:sp>
    </p:spTree>
    <p:extLst>
      <p:ext uri="{BB962C8B-B14F-4D97-AF65-F5344CB8AC3E}">
        <p14:creationId xmlns:p14="http://schemas.microsoft.com/office/powerpoint/2010/main" val="8542552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9EDB9DA2-47E8-46E8-9657-986E6E6CDDAD}" type="slidenum">
              <a:rPr lang="en-US" smtClean="0"/>
              <a:t>2</a:t>
            </a:fld>
            <a:endParaRPr lang="en-US"/>
          </a:p>
        </p:txBody>
      </p:sp>
    </p:spTree>
    <p:extLst>
      <p:ext uri="{BB962C8B-B14F-4D97-AF65-F5344CB8AC3E}">
        <p14:creationId xmlns:p14="http://schemas.microsoft.com/office/powerpoint/2010/main" val="3390722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defTabSz="966612">
              <a:defRPr/>
            </a:pPr>
            <a:fld id="{64BF9D64-F161-4684-9D0E-77862D3A9946}" type="slidenum">
              <a:rPr lang="en-US">
                <a:solidFill>
                  <a:prstClr val="black"/>
                </a:solidFill>
                <a:latin typeface="Calibri" panose="020F0502020204030204"/>
              </a:rPr>
              <a:pPr defTabSz="966612">
                <a:defRPr/>
              </a:pPr>
              <a:t>7</a:t>
            </a:fld>
            <a:endParaRPr lang="en-US">
              <a:solidFill>
                <a:prstClr val="black"/>
              </a:solidFill>
              <a:latin typeface="Calibri" panose="020F0502020204030204"/>
            </a:endParaRPr>
          </a:p>
        </p:txBody>
      </p:sp>
    </p:spTree>
    <p:extLst>
      <p:ext uri="{BB962C8B-B14F-4D97-AF65-F5344CB8AC3E}">
        <p14:creationId xmlns:p14="http://schemas.microsoft.com/office/powerpoint/2010/main" val="347801560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Add a duplicate slide for Kelsey and Jackie for State.</a:t>
            </a:r>
          </a:p>
        </p:txBody>
      </p:sp>
      <p:sp>
        <p:nvSpPr>
          <p:cNvPr id="4" name="Slide Number Placeholder 3"/>
          <p:cNvSpPr>
            <a:spLocks noGrp="1"/>
          </p:cNvSpPr>
          <p:nvPr>
            <p:ph type="sldNum" sz="quarter" idx="5"/>
          </p:nvPr>
        </p:nvSpPr>
        <p:spPr/>
        <p:txBody>
          <a:bodyPr/>
          <a:lstStyle/>
          <a:p>
            <a:fld id="{9EDB9DA2-47E8-46E8-9657-986E6E6CDDAD}" type="slidenum">
              <a:rPr lang="en-US" smtClean="0"/>
              <a:t>19</a:t>
            </a:fld>
            <a:endParaRPr lang="en-US"/>
          </a:p>
        </p:txBody>
      </p:sp>
    </p:spTree>
    <p:extLst>
      <p:ext uri="{BB962C8B-B14F-4D97-AF65-F5344CB8AC3E}">
        <p14:creationId xmlns:p14="http://schemas.microsoft.com/office/powerpoint/2010/main" val="28170159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Has oil hit water (WOTUS)</a:t>
            </a:r>
            <a:endParaRPr lang="en-US">
              <a:solidFill>
                <a:srgbClr val="444444"/>
              </a:solidFill>
            </a:endParaRPr>
          </a:p>
          <a:p>
            <a:r>
              <a:rPr lang="en-US">
                <a:ea typeface="Calibri"/>
                <a:cs typeface="Calibri"/>
              </a:rPr>
              <a:t>Are facility Emergency Responders on scene - </a:t>
            </a:r>
            <a:r>
              <a:rPr lang="en-US"/>
              <a:t>How many people on scene</a:t>
            </a:r>
            <a:endParaRPr lang="en-US">
              <a:ea typeface="Calibri"/>
              <a:cs typeface="Calibri"/>
            </a:endParaRPr>
          </a:p>
          <a:p>
            <a:r>
              <a:rPr lang="en-US">
                <a:ea typeface="Calibri"/>
                <a:cs typeface="Calibri"/>
              </a:rPr>
              <a:t>How long before OSRO's on site </a:t>
            </a:r>
          </a:p>
          <a:p>
            <a:r>
              <a:rPr lang="en-US"/>
              <a:t>Is oil contained/boom deployed</a:t>
            </a:r>
            <a:endParaRPr lang="en-US">
              <a:ea typeface="Calibri"/>
              <a:cs typeface="Calibri"/>
            </a:endParaRPr>
          </a:p>
          <a:p>
            <a:r>
              <a:rPr lang="en-US">
                <a:ea typeface="Calibri"/>
                <a:cs typeface="Calibri"/>
              </a:rPr>
              <a:t>Is wildlife impacted</a:t>
            </a:r>
            <a:endParaRPr lang="en-US"/>
          </a:p>
          <a:p>
            <a:r>
              <a:rPr lang="en-US">
                <a:ea typeface="Calibri"/>
                <a:cs typeface="Calibri"/>
              </a:rPr>
              <a:t>Is residents impacted</a:t>
            </a:r>
          </a:p>
          <a:p>
            <a:r>
              <a:rPr lang="en-US">
                <a:ea typeface="Calibri"/>
                <a:cs typeface="Calibri"/>
              </a:rPr>
              <a:t>Fire/explosion risks</a:t>
            </a:r>
            <a:endParaRPr lang="en-US"/>
          </a:p>
          <a:p>
            <a:r>
              <a:rPr lang="en-US"/>
              <a:t>Evacuations</a:t>
            </a:r>
            <a:endParaRPr lang="en-US">
              <a:ea typeface="Calibri"/>
              <a:cs typeface="Calibri"/>
            </a:endParaRPr>
          </a:p>
          <a:p>
            <a:r>
              <a:rPr lang="en-US">
                <a:ea typeface="Calibri"/>
                <a:cs typeface="Calibri"/>
              </a:rPr>
              <a:t>Air monitoring</a:t>
            </a:r>
          </a:p>
          <a:p>
            <a:endParaRPr lang="en-US">
              <a:ea typeface="Calibri"/>
              <a:cs typeface="Calibri"/>
            </a:endParaRPr>
          </a:p>
          <a:p>
            <a:r>
              <a:rPr lang="en-US">
                <a:ea typeface="Calibri"/>
                <a:cs typeface="Calibri"/>
              </a:rPr>
              <a:t>Coordinating - USFWS, BLM, SHPO/THPO, RRT, USACE, NOAA, State/Local</a:t>
            </a:r>
          </a:p>
          <a:p>
            <a:endParaRPr lang="en-US">
              <a:ea typeface="Calibri"/>
              <a:cs typeface="Calibri"/>
            </a:endParaRPr>
          </a:p>
          <a:p>
            <a:endParaRPr lang="en-US">
              <a:ea typeface="Calibri"/>
              <a:cs typeface="Calibri"/>
            </a:endParaRPr>
          </a:p>
        </p:txBody>
      </p:sp>
      <p:sp>
        <p:nvSpPr>
          <p:cNvPr id="4" name="Slide Number Placeholder 3"/>
          <p:cNvSpPr>
            <a:spLocks noGrp="1"/>
          </p:cNvSpPr>
          <p:nvPr>
            <p:ph type="sldNum" sz="quarter" idx="5"/>
          </p:nvPr>
        </p:nvSpPr>
        <p:spPr/>
        <p:txBody>
          <a:bodyPr/>
          <a:lstStyle/>
          <a:p>
            <a:fld id="{9EDB9DA2-47E8-46E8-9657-986E6E6CDDAD}" type="slidenum">
              <a:rPr lang="en-US" smtClean="0"/>
              <a:t>26</a:t>
            </a:fld>
            <a:endParaRPr lang="en-US"/>
          </a:p>
        </p:txBody>
      </p:sp>
    </p:spTree>
    <p:extLst>
      <p:ext uri="{BB962C8B-B14F-4D97-AF65-F5344CB8AC3E}">
        <p14:creationId xmlns:p14="http://schemas.microsoft.com/office/powerpoint/2010/main" val="111985693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ea typeface="Calibri"/>
              <a:cs typeface="Calibri"/>
            </a:endParaRPr>
          </a:p>
          <a:p>
            <a:r>
              <a:rPr lang="en-US">
                <a:ea typeface="Calibri"/>
                <a:cs typeface="Calibri"/>
              </a:rPr>
              <a:t>Incident brief 201</a:t>
            </a:r>
          </a:p>
          <a:p>
            <a:r>
              <a:rPr lang="en-US">
                <a:ea typeface="Calibri"/>
                <a:cs typeface="Calibri"/>
              </a:rPr>
              <a:t>Incorporating federal and state OSC and other agencies (USFWS)</a:t>
            </a:r>
          </a:p>
          <a:p>
            <a:r>
              <a:rPr lang="en-US">
                <a:ea typeface="Calibri"/>
                <a:cs typeface="Calibri"/>
              </a:rPr>
              <a:t>Need additional resources (ERRS/START)</a:t>
            </a:r>
          </a:p>
          <a:p>
            <a:endParaRPr lang="en-US">
              <a:ea typeface="Calibri"/>
              <a:cs typeface="Calibri"/>
            </a:endParaRPr>
          </a:p>
          <a:p>
            <a:r>
              <a:rPr lang="en-US">
                <a:ea typeface="Calibri"/>
                <a:cs typeface="Calibri"/>
              </a:rPr>
              <a:t>USFWS</a:t>
            </a:r>
          </a:p>
          <a:p>
            <a:r>
              <a:rPr lang="en-US">
                <a:ea typeface="Calibri"/>
                <a:cs typeface="Calibri"/>
              </a:rPr>
              <a:t>USACE</a:t>
            </a:r>
          </a:p>
          <a:p>
            <a:r>
              <a:rPr lang="en-US">
                <a:ea typeface="Calibri"/>
                <a:cs typeface="Calibri"/>
              </a:rPr>
              <a:t>NOAA – Spill modeling/hydrology expertise/scientific support coordinators for countermeasures</a:t>
            </a:r>
            <a:endParaRPr lang="en-US"/>
          </a:p>
          <a:p>
            <a:r>
              <a:rPr lang="en-US">
                <a:ea typeface="Calibri"/>
                <a:cs typeface="Calibri"/>
              </a:rPr>
              <a:t>RRT</a:t>
            </a:r>
          </a:p>
          <a:p>
            <a:r>
              <a:rPr lang="en-US">
                <a:ea typeface="Calibri"/>
                <a:cs typeface="Calibri"/>
              </a:rPr>
              <a:t>US Coast Guard</a:t>
            </a:r>
          </a:p>
          <a:p>
            <a:r>
              <a:rPr lang="en-US">
                <a:ea typeface="Calibri"/>
                <a:cs typeface="Calibri"/>
              </a:rPr>
              <a:t>Bring PIO to work with industry PIO – relaying coordinated response effort</a:t>
            </a:r>
          </a:p>
          <a:p>
            <a:r>
              <a:rPr lang="en-US">
                <a:ea typeface="Calibri"/>
                <a:cs typeface="Calibri"/>
              </a:rPr>
              <a:t>Liaison - operations/safety/technical resources/PERFAS</a:t>
            </a:r>
          </a:p>
          <a:p>
            <a:endParaRPr lang="en-US">
              <a:ea typeface="Calibri"/>
              <a:cs typeface="Calibri"/>
            </a:endParaRPr>
          </a:p>
          <a:p>
            <a:r>
              <a:rPr lang="en-US">
                <a:ea typeface="Calibri"/>
                <a:cs typeface="Calibri"/>
              </a:rPr>
              <a:t>Containment/recovery/</a:t>
            </a:r>
            <a:r>
              <a:rPr lang="en-US" err="1">
                <a:ea typeface="Calibri"/>
                <a:cs typeface="Calibri"/>
              </a:rPr>
              <a:t>etc</a:t>
            </a:r>
            <a:r>
              <a:rPr lang="en-US">
                <a:ea typeface="Calibri"/>
                <a:cs typeface="Calibri"/>
              </a:rPr>
              <a:t> - looking at the same thing I look at in a GIUE.</a:t>
            </a:r>
          </a:p>
        </p:txBody>
      </p:sp>
      <p:sp>
        <p:nvSpPr>
          <p:cNvPr id="4" name="Slide Number Placeholder 3"/>
          <p:cNvSpPr>
            <a:spLocks noGrp="1"/>
          </p:cNvSpPr>
          <p:nvPr>
            <p:ph type="sldNum" sz="quarter" idx="5"/>
          </p:nvPr>
        </p:nvSpPr>
        <p:spPr/>
        <p:txBody>
          <a:bodyPr/>
          <a:lstStyle/>
          <a:p>
            <a:fld id="{9EDB9DA2-47E8-46E8-9657-986E6E6CDDAD}" type="slidenum">
              <a:rPr lang="en-US" smtClean="0"/>
              <a:t>46</a:t>
            </a:fld>
            <a:endParaRPr lang="en-US"/>
          </a:p>
        </p:txBody>
      </p:sp>
    </p:spTree>
    <p:extLst>
      <p:ext uri="{BB962C8B-B14F-4D97-AF65-F5344CB8AC3E}">
        <p14:creationId xmlns:p14="http://schemas.microsoft.com/office/powerpoint/2010/main" val="5500887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8" name="Parallelogram 7">
            <a:extLst>
              <a:ext uri="{FF2B5EF4-FFF2-40B4-BE49-F238E27FC236}">
                <a16:creationId xmlns:a16="http://schemas.microsoft.com/office/drawing/2014/main" id="{D24F43C0-2A72-4C14-9B6D-6AB433D99CD6}"/>
              </a:ext>
            </a:extLst>
          </p:cNvPr>
          <p:cNvSpPr/>
          <p:nvPr/>
        </p:nvSpPr>
        <p:spPr>
          <a:xfrm>
            <a:off x="277091" y="743670"/>
            <a:ext cx="6890327" cy="6114330"/>
          </a:xfrm>
          <a:prstGeom prst="parallelogram">
            <a:avLst>
              <a:gd name="adj" fmla="val 75925"/>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a:extLst>
              <a:ext uri="{FF2B5EF4-FFF2-40B4-BE49-F238E27FC236}">
                <a16:creationId xmlns:a16="http://schemas.microsoft.com/office/drawing/2014/main" id="{94B7664F-5132-45F5-9F25-99E38900C98C}"/>
              </a:ext>
            </a:extLst>
          </p:cNvPr>
          <p:cNvSpPr>
            <a:spLocks noGrp="1"/>
          </p:cNvSpPr>
          <p:nvPr>
            <p:ph type="dt" sz="half" idx="10"/>
          </p:nvPr>
        </p:nvSpPr>
        <p:spPr/>
        <p:txBody>
          <a:bodyPr/>
          <a:lstStyle/>
          <a:p>
            <a:fld id="{CECC4E71-D11D-42F6-9466-C7A822F4D8E8}" type="datetimeFigureOut">
              <a:rPr lang="en-US" smtClean="0"/>
              <a:t>3/24/2026</a:t>
            </a:fld>
            <a:endParaRPr lang="en-US"/>
          </a:p>
        </p:txBody>
      </p:sp>
      <p:sp>
        <p:nvSpPr>
          <p:cNvPr id="5" name="Footer Placeholder 4">
            <a:extLst>
              <a:ext uri="{FF2B5EF4-FFF2-40B4-BE49-F238E27FC236}">
                <a16:creationId xmlns:a16="http://schemas.microsoft.com/office/drawing/2014/main" id="{DF248C4A-D5BB-4F83-99A0-35D80DEE853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50E9511-8DC3-45BB-8B52-20035E28B2B5}"/>
              </a:ext>
            </a:extLst>
          </p:cNvPr>
          <p:cNvSpPr>
            <a:spLocks noGrp="1"/>
          </p:cNvSpPr>
          <p:nvPr>
            <p:ph type="sldNum" sz="quarter" idx="12"/>
          </p:nvPr>
        </p:nvSpPr>
        <p:spPr/>
        <p:txBody>
          <a:bodyPr/>
          <a:lstStyle/>
          <a:p>
            <a:fld id="{4B2FBFBB-94AC-47BD-98F0-8C946C9C99D7}" type="slidenum">
              <a:rPr lang="en-US" smtClean="0"/>
              <a:t>‹#›</a:t>
            </a:fld>
            <a:endParaRPr lang="en-US"/>
          </a:p>
        </p:txBody>
      </p:sp>
      <p:sp>
        <p:nvSpPr>
          <p:cNvPr id="7" name="Parallelogram 6">
            <a:extLst>
              <a:ext uri="{FF2B5EF4-FFF2-40B4-BE49-F238E27FC236}">
                <a16:creationId xmlns:a16="http://schemas.microsoft.com/office/drawing/2014/main" id="{BFE07413-1266-4EB2-8022-C85FD2359BBC}"/>
              </a:ext>
            </a:extLst>
          </p:cNvPr>
          <p:cNvSpPr/>
          <p:nvPr/>
        </p:nvSpPr>
        <p:spPr>
          <a:xfrm>
            <a:off x="838200" y="-1"/>
            <a:ext cx="4416551" cy="5024583"/>
          </a:xfrm>
          <a:prstGeom prst="parallelogram">
            <a:avLst>
              <a:gd name="adj" fmla="val 84932"/>
            </a:avLst>
          </a:prstGeom>
          <a:solidFill>
            <a:schemeClr val="accent1">
              <a:lumMod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10" name="Flowchart: Manual Input 8">
            <a:extLst>
              <a:ext uri="{FF2B5EF4-FFF2-40B4-BE49-F238E27FC236}">
                <a16:creationId xmlns:a16="http://schemas.microsoft.com/office/drawing/2014/main" id="{97A089C2-F72D-441D-887C-3ED4EE6B5285}"/>
              </a:ext>
            </a:extLst>
          </p:cNvPr>
          <p:cNvSpPr/>
          <p:nvPr/>
        </p:nvSpPr>
        <p:spPr>
          <a:xfrm rot="16200000" flipV="1">
            <a:off x="5243851" y="-2966203"/>
            <a:ext cx="1623021" cy="12110722"/>
          </a:xfrm>
          <a:custGeom>
            <a:avLst/>
            <a:gdLst>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0 w 10000"/>
              <a:gd name="connsiteY0" fmla="*/ 775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775 h 10000"/>
              <a:gd name="connsiteX0" fmla="*/ 0 w 10000"/>
              <a:gd name="connsiteY0" fmla="*/ 1179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1179 h 10000"/>
              <a:gd name="connsiteX0" fmla="*/ 0 w 10000"/>
              <a:gd name="connsiteY0" fmla="*/ 1286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1286 h 10000"/>
              <a:gd name="connsiteX0" fmla="*/ 0 w 10109"/>
              <a:gd name="connsiteY0" fmla="*/ 593 h 10000"/>
              <a:gd name="connsiteX1" fmla="*/ 10109 w 10109"/>
              <a:gd name="connsiteY1" fmla="*/ 0 h 10000"/>
              <a:gd name="connsiteX2" fmla="*/ 10109 w 10109"/>
              <a:gd name="connsiteY2" fmla="*/ 10000 h 10000"/>
              <a:gd name="connsiteX3" fmla="*/ 109 w 10109"/>
              <a:gd name="connsiteY3" fmla="*/ 10000 h 10000"/>
              <a:gd name="connsiteX4" fmla="*/ 0 w 10109"/>
              <a:gd name="connsiteY4" fmla="*/ 593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09" h="10000">
                <a:moveTo>
                  <a:pt x="0" y="593"/>
                </a:moveTo>
                <a:lnTo>
                  <a:pt x="10109" y="0"/>
                </a:lnTo>
                <a:lnTo>
                  <a:pt x="10109" y="10000"/>
                </a:lnTo>
                <a:lnTo>
                  <a:pt x="109" y="10000"/>
                </a:lnTo>
                <a:cubicBezTo>
                  <a:pt x="73" y="6864"/>
                  <a:pt x="36" y="3729"/>
                  <a:pt x="0" y="593"/>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CE0AF9FE-E155-41A7-B3A8-3825BAFCE3B4}"/>
              </a:ext>
            </a:extLst>
          </p:cNvPr>
          <p:cNvSpPr/>
          <p:nvPr/>
        </p:nvSpPr>
        <p:spPr>
          <a:xfrm>
            <a:off x="-23149" y="1632030"/>
            <a:ext cx="6956384" cy="5243332"/>
          </a:xfrm>
          <a:custGeom>
            <a:avLst/>
            <a:gdLst>
              <a:gd name="connsiteX0" fmla="*/ 0 w 6956384"/>
              <a:gd name="connsiteY0" fmla="*/ 0 h 5243332"/>
              <a:gd name="connsiteX1" fmla="*/ 2511706 w 6956384"/>
              <a:gd name="connsiteY1" fmla="*/ 0 h 5243332"/>
              <a:gd name="connsiteX2" fmla="*/ 6956384 w 6956384"/>
              <a:gd name="connsiteY2" fmla="*/ 5243332 h 5243332"/>
              <a:gd name="connsiteX3" fmla="*/ 6956384 w 6956384"/>
              <a:gd name="connsiteY3" fmla="*/ 5243332 h 5243332"/>
            </a:gdLst>
            <a:ahLst/>
            <a:cxnLst>
              <a:cxn ang="0">
                <a:pos x="connsiteX0" y="connsiteY0"/>
              </a:cxn>
              <a:cxn ang="0">
                <a:pos x="connsiteX1" y="connsiteY1"/>
              </a:cxn>
              <a:cxn ang="0">
                <a:pos x="connsiteX2" y="connsiteY2"/>
              </a:cxn>
              <a:cxn ang="0">
                <a:pos x="connsiteX3" y="connsiteY3"/>
              </a:cxn>
            </a:cxnLst>
            <a:rect l="l" t="t" r="r" b="b"/>
            <a:pathLst>
              <a:path w="6956384" h="5243332">
                <a:moveTo>
                  <a:pt x="0" y="0"/>
                </a:moveTo>
                <a:lnTo>
                  <a:pt x="2511706" y="0"/>
                </a:lnTo>
                <a:lnTo>
                  <a:pt x="6956384" y="5243332"/>
                </a:lnTo>
                <a:lnTo>
                  <a:pt x="6956384" y="5243332"/>
                </a:lnTo>
              </a:path>
            </a:pathLst>
          </a:cu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7997CD5A-A79F-4C67-BEF2-AA11FFF95832}"/>
              </a:ext>
            </a:extLst>
          </p:cNvPr>
          <p:cNvSpPr/>
          <p:nvPr/>
        </p:nvSpPr>
        <p:spPr>
          <a:xfrm>
            <a:off x="-23149" y="1018572"/>
            <a:ext cx="6620719" cy="5000263"/>
          </a:xfrm>
          <a:custGeom>
            <a:avLst/>
            <a:gdLst>
              <a:gd name="connsiteX0" fmla="*/ 0 w 6620719"/>
              <a:gd name="connsiteY0" fmla="*/ 5000263 h 5000263"/>
              <a:gd name="connsiteX1" fmla="*/ 2777924 w 6620719"/>
              <a:gd name="connsiteY1" fmla="*/ 5000263 h 5000263"/>
              <a:gd name="connsiteX2" fmla="*/ 6620719 w 6620719"/>
              <a:gd name="connsiteY2" fmla="*/ 0 h 5000263"/>
              <a:gd name="connsiteX3" fmla="*/ 6620719 w 6620719"/>
              <a:gd name="connsiteY3" fmla="*/ 0 h 5000263"/>
            </a:gdLst>
            <a:ahLst/>
            <a:cxnLst>
              <a:cxn ang="0">
                <a:pos x="connsiteX0" y="connsiteY0"/>
              </a:cxn>
              <a:cxn ang="0">
                <a:pos x="connsiteX1" y="connsiteY1"/>
              </a:cxn>
              <a:cxn ang="0">
                <a:pos x="connsiteX2" y="connsiteY2"/>
              </a:cxn>
              <a:cxn ang="0">
                <a:pos x="connsiteX3" y="connsiteY3"/>
              </a:cxn>
            </a:cxnLst>
            <a:rect l="l" t="t" r="r" b="b"/>
            <a:pathLst>
              <a:path w="6620719" h="5000263">
                <a:moveTo>
                  <a:pt x="0" y="5000263"/>
                </a:moveTo>
                <a:lnTo>
                  <a:pt x="2777924" y="5000263"/>
                </a:lnTo>
                <a:lnTo>
                  <a:pt x="6620719" y="0"/>
                </a:lnTo>
                <a:lnTo>
                  <a:pt x="6620719" y="0"/>
                </a:lnTo>
              </a:path>
            </a:pathLst>
          </a:cu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8" name="Straight Connector 17">
            <a:extLst>
              <a:ext uri="{FF2B5EF4-FFF2-40B4-BE49-F238E27FC236}">
                <a16:creationId xmlns:a16="http://schemas.microsoft.com/office/drawing/2014/main" id="{13517DDD-E87A-46A4-8B90-F2756A9AADC0}"/>
              </a:ext>
            </a:extLst>
          </p:cNvPr>
          <p:cNvCxnSpPr>
            <a:cxnSpLocks/>
          </p:cNvCxnSpPr>
          <p:nvPr/>
        </p:nvCxnSpPr>
        <p:spPr>
          <a:xfrm>
            <a:off x="9236597" y="3429000"/>
            <a:ext cx="1435261"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9" name="Flowchart: Manual Input 8">
            <a:extLst>
              <a:ext uri="{FF2B5EF4-FFF2-40B4-BE49-F238E27FC236}">
                <a16:creationId xmlns:a16="http://schemas.microsoft.com/office/drawing/2014/main" id="{64D69340-E373-4BBE-8C4F-8D01F6971F0F}"/>
              </a:ext>
            </a:extLst>
          </p:cNvPr>
          <p:cNvSpPr/>
          <p:nvPr/>
        </p:nvSpPr>
        <p:spPr>
          <a:xfrm rot="16200000" flipV="1">
            <a:off x="3933031" y="-2085905"/>
            <a:ext cx="2666638" cy="10532697"/>
          </a:xfrm>
          <a:custGeom>
            <a:avLst/>
            <a:gdLst>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0 w 10000"/>
              <a:gd name="connsiteY0" fmla="*/ 775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775 h 10000"/>
              <a:gd name="connsiteX0" fmla="*/ 0 w 10000"/>
              <a:gd name="connsiteY0" fmla="*/ 1179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1179 h 10000"/>
              <a:gd name="connsiteX0" fmla="*/ 0 w 10000"/>
              <a:gd name="connsiteY0" fmla="*/ 1286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1286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10000">
                <a:moveTo>
                  <a:pt x="0" y="1286"/>
                </a:moveTo>
                <a:lnTo>
                  <a:pt x="10000" y="0"/>
                </a:lnTo>
                <a:lnTo>
                  <a:pt x="10000" y="10000"/>
                </a:lnTo>
                <a:lnTo>
                  <a:pt x="0" y="10000"/>
                </a:lnTo>
                <a:lnTo>
                  <a:pt x="0" y="1286"/>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6783145-2FF4-4965-A301-76D53756457E}"/>
              </a:ext>
            </a:extLst>
          </p:cNvPr>
          <p:cNvSpPr>
            <a:spLocks noGrp="1"/>
          </p:cNvSpPr>
          <p:nvPr>
            <p:ph type="ctrTitle"/>
          </p:nvPr>
        </p:nvSpPr>
        <p:spPr>
          <a:xfrm>
            <a:off x="277089" y="2251085"/>
            <a:ext cx="8725325" cy="1350953"/>
          </a:xfrm>
        </p:spPr>
        <p:txBody>
          <a:bodyPr anchor="ctr">
            <a:noAutofit/>
          </a:bodyPr>
          <a:lstStyle>
            <a:lvl1pPr algn="r">
              <a:defRPr sz="4800">
                <a:solidFill>
                  <a:schemeClr val="bg1"/>
                </a:solidFill>
              </a:defRPr>
            </a:lvl1pPr>
          </a:lstStyle>
          <a:p>
            <a:r>
              <a:rPr lang="en-US"/>
              <a:t>Click to edit Master title style</a:t>
            </a:r>
          </a:p>
        </p:txBody>
      </p:sp>
      <p:sp>
        <p:nvSpPr>
          <p:cNvPr id="3" name="Subtitle 2">
            <a:extLst>
              <a:ext uri="{FF2B5EF4-FFF2-40B4-BE49-F238E27FC236}">
                <a16:creationId xmlns:a16="http://schemas.microsoft.com/office/drawing/2014/main" id="{05E2663E-6023-4821-9F55-17274D0CD926}"/>
              </a:ext>
            </a:extLst>
          </p:cNvPr>
          <p:cNvSpPr>
            <a:spLocks noGrp="1"/>
          </p:cNvSpPr>
          <p:nvPr>
            <p:ph type="subTitle" idx="1"/>
          </p:nvPr>
        </p:nvSpPr>
        <p:spPr>
          <a:xfrm>
            <a:off x="277089" y="3602039"/>
            <a:ext cx="8725325" cy="599748"/>
          </a:xfrm>
        </p:spPr>
        <p:txBody>
          <a:bodyPr anchor="ctr"/>
          <a:lstStyle>
            <a:lvl1pPr marL="0" indent="0" algn="r">
              <a:buNone/>
              <a:defRPr sz="2400">
                <a:solidFill>
                  <a:schemeClr val="accent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41266929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055BE4-C9A6-492F-871F-BD9B7F12CB83}"/>
              </a:ext>
            </a:extLst>
          </p:cNvPr>
          <p:cNvSpPr>
            <a:spLocks noGrp="1"/>
          </p:cNvSpPr>
          <p:nvPr>
            <p:ph type="title"/>
          </p:nvPr>
        </p:nvSpPr>
        <p:spPr>
          <a:xfrm>
            <a:off x="838200" y="1114303"/>
            <a:ext cx="10515600" cy="876543"/>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ADD5CD26-43C7-4421-A9A4-A8640DD3A09A}"/>
              </a:ext>
            </a:extLst>
          </p:cNvPr>
          <p:cNvSpPr>
            <a:spLocks noGrp="1"/>
          </p:cNvSpPr>
          <p:nvPr>
            <p:ph idx="1"/>
          </p:nvPr>
        </p:nvSpPr>
        <p:spPr>
          <a:xfrm>
            <a:off x="838200" y="2163641"/>
            <a:ext cx="10525148" cy="4013321"/>
          </a:xfrm>
        </p:spPr>
        <p:txBody>
          <a:bodyPr/>
          <a:lstStyle>
            <a:lvl1pPr marL="228600" indent="-228600">
              <a:buClr>
                <a:schemeClr val="accent5"/>
              </a:buClr>
              <a:buFont typeface="Wingdings" panose="05000000000000000000" pitchFamily="2" charset="2"/>
              <a:buChar char="§"/>
              <a:defRPr/>
            </a:lvl1pPr>
            <a:lvl2pPr>
              <a:buClr>
                <a:schemeClr val="accent1"/>
              </a:buClr>
              <a:defRPr/>
            </a:lvl2pPr>
            <a:lvl3pPr marL="1143000" indent="-228600">
              <a:buClr>
                <a:schemeClr val="accent5"/>
              </a:buClr>
              <a:buFont typeface="Courier New" panose="02070309020205020404" pitchFamily="49" charset="0"/>
              <a:buChar char="o"/>
              <a:defRPr/>
            </a:lvl3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A536AE8-6F86-4CC9-BA40-4E11F9FFF95C}"/>
              </a:ext>
            </a:extLst>
          </p:cNvPr>
          <p:cNvSpPr>
            <a:spLocks noGrp="1"/>
          </p:cNvSpPr>
          <p:nvPr>
            <p:ph type="dt" sz="half" idx="10"/>
          </p:nvPr>
        </p:nvSpPr>
        <p:spPr>
          <a:xfrm>
            <a:off x="838200" y="6483675"/>
            <a:ext cx="2743200" cy="365125"/>
          </a:xfrm>
        </p:spPr>
        <p:txBody>
          <a:bodyPr/>
          <a:lstStyle/>
          <a:p>
            <a:fld id="{CECC4E71-D11D-42F6-9466-C7A822F4D8E8}" type="datetimeFigureOut">
              <a:rPr lang="en-US" smtClean="0"/>
              <a:t>3/24/2026</a:t>
            </a:fld>
            <a:endParaRPr lang="en-US"/>
          </a:p>
        </p:txBody>
      </p:sp>
      <p:sp>
        <p:nvSpPr>
          <p:cNvPr id="5" name="Footer Placeholder 4">
            <a:extLst>
              <a:ext uri="{FF2B5EF4-FFF2-40B4-BE49-F238E27FC236}">
                <a16:creationId xmlns:a16="http://schemas.microsoft.com/office/drawing/2014/main" id="{258F5B6D-C120-40AB-A1B2-C0C3DC3EDF36}"/>
              </a:ext>
            </a:extLst>
          </p:cNvPr>
          <p:cNvSpPr>
            <a:spLocks noGrp="1"/>
          </p:cNvSpPr>
          <p:nvPr>
            <p:ph type="ftr" sz="quarter" idx="11"/>
          </p:nvPr>
        </p:nvSpPr>
        <p:spPr>
          <a:xfrm>
            <a:off x="4038600" y="6483675"/>
            <a:ext cx="2628418" cy="365125"/>
          </a:xfrm>
        </p:spPr>
        <p:txBody>
          <a:bodyPr/>
          <a:lstStyle/>
          <a:p>
            <a:endParaRPr lang="en-US"/>
          </a:p>
        </p:txBody>
      </p:sp>
      <p:sp>
        <p:nvSpPr>
          <p:cNvPr id="6" name="Slide Number Placeholder 5">
            <a:extLst>
              <a:ext uri="{FF2B5EF4-FFF2-40B4-BE49-F238E27FC236}">
                <a16:creationId xmlns:a16="http://schemas.microsoft.com/office/drawing/2014/main" id="{D744780D-E683-4D4B-8B5E-7913B50BDB4D}"/>
              </a:ext>
            </a:extLst>
          </p:cNvPr>
          <p:cNvSpPr>
            <a:spLocks noGrp="1"/>
          </p:cNvSpPr>
          <p:nvPr>
            <p:ph type="sldNum" sz="quarter" idx="12"/>
          </p:nvPr>
        </p:nvSpPr>
        <p:spPr>
          <a:xfrm>
            <a:off x="8032626" y="6441257"/>
            <a:ext cx="2743200" cy="365125"/>
          </a:xfrm>
        </p:spPr>
        <p:txBody>
          <a:bodyPr/>
          <a:lstStyle>
            <a:lvl1pPr>
              <a:defRPr/>
            </a:lvl1pPr>
          </a:lstStyle>
          <a:p>
            <a:fld id="{4B2FBFBB-94AC-47BD-98F0-8C946C9C99D7}" type="slidenum">
              <a:rPr lang="en-US" smtClean="0"/>
              <a:t>‹#›</a:t>
            </a:fld>
            <a:endParaRPr lang="en-US"/>
          </a:p>
        </p:txBody>
      </p:sp>
    </p:spTree>
    <p:extLst>
      <p:ext uri="{BB962C8B-B14F-4D97-AF65-F5344CB8AC3E}">
        <p14:creationId xmlns:p14="http://schemas.microsoft.com/office/powerpoint/2010/main" val="16545600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4D705B7D-C53D-41E2-ACB5-F6C0F8224585}"/>
              </a:ext>
            </a:extLst>
          </p:cNvPr>
          <p:cNvSpPr>
            <a:spLocks noGrp="1"/>
          </p:cNvSpPr>
          <p:nvPr>
            <p:ph type="dt" sz="half" idx="10"/>
          </p:nvPr>
        </p:nvSpPr>
        <p:spPr/>
        <p:txBody>
          <a:bodyPr/>
          <a:lstStyle/>
          <a:p>
            <a:fld id="{CECC4E71-D11D-42F6-9466-C7A822F4D8E8}" type="datetimeFigureOut">
              <a:rPr lang="en-US" smtClean="0"/>
              <a:t>3/24/2026</a:t>
            </a:fld>
            <a:endParaRPr lang="en-US"/>
          </a:p>
        </p:txBody>
      </p:sp>
      <p:sp>
        <p:nvSpPr>
          <p:cNvPr id="5" name="Footer Placeholder 4">
            <a:extLst>
              <a:ext uri="{FF2B5EF4-FFF2-40B4-BE49-F238E27FC236}">
                <a16:creationId xmlns:a16="http://schemas.microsoft.com/office/drawing/2014/main" id="{A324F393-F2FA-434D-B2FC-145F565412F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EFEEA8E-606E-41C0-83EB-2A2E8314BA33}"/>
              </a:ext>
            </a:extLst>
          </p:cNvPr>
          <p:cNvSpPr>
            <a:spLocks noGrp="1"/>
          </p:cNvSpPr>
          <p:nvPr>
            <p:ph type="sldNum" sz="quarter" idx="12"/>
          </p:nvPr>
        </p:nvSpPr>
        <p:spPr/>
        <p:txBody>
          <a:bodyPr/>
          <a:lstStyle/>
          <a:p>
            <a:fld id="{4B2FBFBB-94AC-47BD-98F0-8C946C9C99D7}" type="slidenum">
              <a:rPr lang="en-US" smtClean="0"/>
              <a:t>‹#›</a:t>
            </a:fld>
            <a:endParaRPr lang="en-US"/>
          </a:p>
        </p:txBody>
      </p:sp>
      <p:sp>
        <p:nvSpPr>
          <p:cNvPr id="8" name="Parallelogram 7">
            <a:extLst>
              <a:ext uri="{FF2B5EF4-FFF2-40B4-BE49-F238E27FC236}">
                <a16:creationId xmlns:a16="http://schemas.microsoft.com/office/drawing/2014/main" id="{69318192-5956-43F0-AAAC-493F2FBE8F35}"/>
              </a:ext>
            </a:extLst>
          </p:cNvPr>
          <p:cNvSpPr/>
          <p:nvPr/>
        </p:nvSpPr>
        <p:spPr>
          <a:xfrm>
            <a:off x="277091" y="743670"/>
            <a:ext cx="6890327" cy="6114330"/>
          </a:xfrm>
          <a:prstGeom prst="parallelogram">
            <a:avLst>
              <a:gd name="adj" fmla="val 75925"/>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lowchart: Manual Input 8">
            <a:extLst>
              <a:ext uri="{FF2B5EF4-FFF2-40B4-BE49-F238E27FC236}">
                <a16:creationId xmlns:a16="http://schemas.microsoft.com/office/drawing/2014/main" id="{FA1DC8C7-D0EB-4279-B7EF-92C2C6AA26A3}"/>
              </a:ext>
            </a:extLst>
          </p:cNvPr>
          <p:cNvSpPr/>
          <p:nvPr/>
        </p:nvSpPr>
        <p:spPr>
          <a:xfrm rot="16200000" flipV="1">
            <a:off x="5138696" y="-2325287"/>
            <a:ext cx="1087260" cy="11364650"/>
          </a:xfrm>
          <a:custGeom>
            <a:avLst/>
            <a:gdLst>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0 w 10000"/>
              <a:gd name="connsiteY0" fmla="*/ 775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775 h 10000"/>
              <a:gd name="connsiteX0" fmla="*/ 0 w 10000"/>
              <a:gd name="connsiteY0" fmla="*/ 1179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1179 h 10000"/>
              <a:gd name="connsiteX0" fmla="*/ 0 w 10000"/>
              <a:gd name="connsiteY0" fmla="*/ 1286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1286 h 10000"/>
              <a:gd name="connsiteX0" fmla="*/ 0 w 10109"/>
              <a:gd name="connsiteY0" fmla="*/ 593 h 10000"/>
              <a:gd name="connsiteX1" fmla="*/ 10109 w 10109"/>
              <a:gd name="connsiteY1" fmla="*/ 0 h 10000"/>
              <a:gd name="connsiteX2" fmla="*/ 10109 w 10109"/>
              <a:gd name="connsiteY2" fmla="*/ 10000 h 10000"/>
              <a:gd name="connsiteX3" fmla="*/ 109 w 10109"/>
              <a:gd name="connsiteY3" fmla="*/ 10000 h 10000"/>
              <a:gd name="connsiteX4" fmla="*/ 0 w 10109"/>
              <a:gd name="connsiteY4" fmla="*/ 593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09" h="10000">
                <a:moveTo>
                  <a:pt x="0" y="593"/>
                </a:moveTo>
                <a:lnTo>
                  <a:pt x="10109" y="0"/>
                </a:lnTo>
                <a:lnTo>
                  <a:pt x="10109" y="10000"/>
                </a:lnTo>
                <a:lnTo>
                  <a:pt x="109" y="10000"/>
                </a:lnTo>
                <a:cubicBezTo>
                  <a:pt x="73" y="6864"/>
                  <a:pt x="36" y="3729"/>
                  <a:pt x="0" y="593"/>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0D7081EE-EFEC-499F-AFBA-C12F314B61A1}"/>
              </a:ext>
            </a:extLst>
          </p:cNvPr>
          <p:cNvSpPr/>
          <p:nvPr/>
        </p:nvSpPr>
        <p:spPr>
          <a:xfrm>
            <a:off x="-23149" y="1018572"/>
            <a:ext cx="6620719" cy="5000263"/>
          </a:xfrm>
          <a:custGeom>
            <a:avLst/>
            <a:gdLst>
              <a:gd name="connsiteX0" fmla="*/ 0 w 6620719"/>
              <a:gd name="connsiteY0" fmla="*/ 5000263 h 5000263"/>
              <a:gd name="connsiteX1" fmla="*/ 2777924 w 6620719"/>
              <a:gd name="connsiteY1" fmla="*/ 5000263 h 5000263"/>
              <a:gd name="connsiteX2" fmla="*/ 6620719 w 6620719"/>
              <a:gd name="connsiteY2" fmla="*/ 0 h 5000263"/>
              <a:gd name="connsiteX3" fmla="*/ 6620719 w 6620719"/>
              <a:gd name="connsiteY3" fmla="*/ 0 h 5000263"/>
            </a:gdLst>
            <a:ahLst/>
            <a:cxnLst>
              <a:cxn ang="0">
                <a:pos x="connsiteX0" y="connsiteY0"/>
              </a:cxn>
              <a:cxn ang="0">
                <a:pos x="connsiteX1" y="connsiteY1"/>
              </a:cxn>
              <a:cxn ang="0">
                <a:pos x="connsiteX2" y="connsiteY2"/>
              </a:cxn>
              <a:cxn ang="0">
                <a:pos x="connsiteX3" y="connsiteY3"/>
              </a:cxn>
            </a:cxnLst>
            <a:rect l="l" t="t" r="r" b="b"/>
            <a:pathLst>
              <a:path w="6620719" h="5000263">
                <a:moveTo>
                  <a:pt x="0" y="5000263"/>
                </a:moveTo>
                <a:lnTo>
                  <a:pt x="2777924" y="5000263"/>
                </a:lnTo>
                <a:lnTo>
                  <a:pt x="6620719" y="0"/>
                </a:lnTo>
                <a:lnTo>
                  <a:pt x="6620719" y="0"/>
                </a:lnTo>
              </a:path>
            </a:pathLst>
          </a:cu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Parallelogram 6">
            <a:extLst>
              <a:ext uri="{FF2B5EF4-FFF2-40B4-BE49-F238E27FC236}">
                <a16:creationId xmlns:a16="http://schemas.microsoft.com/office/drawing/2014/main" id="{341CAEE5-1253-4D35-BA04-4ECB333611FD}"/>
              </a:ext>
            </a:extLst>
          </p:cNvPr>
          <p:cNvSpPr/>
          <p:nvPr/>
        </p:nvSpPr>
        <p:spPr>
          <a:xfrm>
            <a:off x="838200" y="-23151"/>
            <a:ext cx="4416551" cy="5024583"/>
          </a:xfrm>
          <a:prstGeom prst="parallelogram">
            <a:avLst>
              <a:gd name="adj" fmla="val 84932"/>
            </a:avLst>
          </a:prstGeom>
          <a:solidFill>
            <a:schemeClr val="accent1">
              <a:lumMod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cxnSp>
        <p:nvCxnSpPr>
          <p:cNvPr id="11" name="Straight Connector 10">
            <a:extLst>
              <a:ext uri="{FF2B5EF4-FFF2-40B4-BE49-F238E27FC236}">
                <a16:creationId xmlns:a16="http://schemas.microsoft.com/office/drawing/2014/main" id="{859C6B63-7200-48DE-B515-1EE6A2D0739E}"/>
              </a:ext>
            </a:extLst>
          </p:cNvPr>
          <p:cNvCxnSpPr>
            <a:cxnSpLocks/>
          </p:cNvCxnSpPr>
          <p:nvPr/>
        </p:nvCxnSpPr>
        <p:spPr>
          <a:xfrm>
            <a:off x="-23150" y="3429000"/>
            <a:ext cx="10695008"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12" name="Flowchart: Manual Input 8">
            <a:extLst>
              <a:ext uri="{FF2B5EF4-FFF2-40B4-BE49-F238E27FC236}">
                <a16:creationId xmlns:a16="http://schemas.microsoft.com/office/drawing/2014/main" id="{2C24CF29-965E-4132-8EFD-B45F326DDD40}"/>
              </a:ext>
            </a:extLst>
          </p:cNvPr>
          <p:cNvSpPr/>
          <p:nvPr/>
        </p:nvSpPr>
        <p:spPr>
          <a:xfrm rot="16200000" flipV="1">
            <a:off x="4037154" y="-1548015"/>
            <a:ext cx="1786378" cy="9906988"/>
          </a:xfrm>
          <a:custGeom>
            <a:avLst/>
            <a:gdLst>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0 w 10000"/>
              <a:gd name="connsiteY0" fmla="*/ 775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775 h 10000"/>
              <a:gd name="connsiteX0" fmla="*/ 0 w 10000"/>
              <a:gd name="connsiteY0" fmla="*/ 1179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1179 h 10000"/>
              <a:gd name="connsiteX0" fmla="*/ 0 w 10000"/>
              <a:gd name="connsiteY0" fmla="*/ 1286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1286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10000">
                <a:moveTo>
                  <a:pt x="0" y="1286"/>
                </a:moveTo>
                <a:lnTo>
                  <a:pt x="10000" y="0"/>
                </a:lnTo>
                <a:lnTo>
                  <a:pt x="10000" y="10000"/>
                </a:lnTo>
                <a:lnTo>
                  <a:pt x="0" y="10000"/>
                </a:lnTo>
                <a:lnTo>
                  <a:pt x="0" y="1286"/>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87DCF75-CF11-CA9E-9F4B-34F18F5C184F}"/>
              </a:ext>
            </a:extLst>
          </p:cNvPr>
          <p:cNvSpPr>
            <a:spLocks noGrp="1"/>
          </p:cNvSpPr>
          <p:nvPr>
            <p:ph type="ctrTitle"/>
          </p:nvPr>
        </p:nvSpPr>
        <p:spPr>
          <a:xfrm>
            <a:off x="0" y="2681560"/>
            <a:ext cx="8725325" cy="1350953"/>
          </a:xfrm>
        </p:spPr>
        <p:txBody>
          <a:bodyPr anchor="ctr">
            <a:noAutofit/>
          </a:bodyPr>
          <a:lstStyle>
            <a:lvl1pPr algn="r">
              <a:defRPr sz="4800">
                <a:solidFill>
                  <a:schemeClr val="bg1"/>
                </a:solidFill>
              </a:defRPr>
            </a:lvl1pPr>
          </a:lstStyle>
          <a:p>
            <a:r>
              <a:rPr lang="en-US"/>
              <a:t>Click to edit Master title style</a:t>
            </a:r>
          </a:p>
        </p:txBody>
      </p:sp>
    </p:spTree>
    <p:extLst>
      <p:ext uri="{BB962C8B-B14F-4D97-AF65-F5344CB8AC3E}">
        <p14:creationId xmlns:p14="http://schemas.microsoft.com/office/powerpoint/2010/main" val="15761676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694CE-B437-42D5-87CB-F28DFCDA925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CC41FD9-1204-4085-BCD9-EDFD7F81DD67}"/>
              </a:ext>
            </a:extLst>
          </p:cNvPr>
          <p:cNvSpPr>
            <a:spLocks noGrp="1"/>
          </p:cNvSpPr>
          <p:nvPr>
            <p:ph sz="half" idx="1"/>
          </p:nvPr>
        </p:nvSpPr>
        <p:spPr>
          <a:xfrm>
            <a:off x="838200" y="2257063"/>
            <a:ext cx="5181600" cy="39199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C520E3D-B8AC-45A7-8682-5FA48FB2CB08}"/>
              </a:ext>
            </a:extLst>
          </p:cNvPr>
          <p:cNvSpPr>
            <a:spLocks noGrp="1"/>
          </p:cNvSpPr>
          <p:nvPr>
            <p:ph sz="half" idx="2"/>
          </p:nvPr>
        </p:nvSpPr>
        <p:spPr>
          <a:xfrm>
            <a:off x="6172200" y="2257063"/>
            <a:ext cx="5181600" cy="39199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EB8C5F57-EC41-427F-93BD-8A01AC409014}"/>
              </a:ext>
            </a:extLst>
          </p:cNvPr>
          <p:cNvSpPr>
            <a:spLocks noGrp="1"/>
          </p:cNvSpPr>
          <p:nvPr>
            <p:ph type="dt" sz="half" idx="10"/>
          </p:nvPr>
        </p:nvSpPr>
        <p:spPr/>
        <p:txBody>
          <a:bodyPr/>
          <a:lstStyle/>
          <a:p>
            <a:fld id="{CECC4E71-D11D-42F6-9466-C7A822F4D8E8}" type="datetimeFigureOut">
              <a:rPr lang="en-US" smtClean="0"/>
              <a:t>3/24/2026</a:t>
            </a:fld>
            <a:endParaRPr lang="en-US"/>
          </a:p>
        </p:txBody>
      </p:sp>
      <p:sp>
        <p:nvSpPr>
          <p:cNvPr id="6" name="Footer Placeholder 5">
            <a:extLst>
              <a:ext uri="{FF2B5EF4-FFF2-40B4-BE49-F238E27FC236}">
                <a16:creationId xmlns:a16="http://schemas.microsoft.com/office/drawing/2014/main" id="{A96661D1-9710-4E2C-8A4C-9C81D2165D1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B70C4B4-6D4B-4593-BD89-37F2D58DA181}"/>
              </a:ext>
            </a:extLst>
          </p:cNvPr>
          <p:cNvSpPr>
            <a:spLocks noGrp="1"/>
          </p:cNvSpPr>
          <p:nvPr>
            <p:ph type="sldNum" sz="quarter" idx="12"/>
          </p:nvPr>
        </p:nvSpPr>
        <p:spPr/>
        <p:txBody>
          <a:bodyPr/>
          <a:lstStyle/>
          <a:p>
            <a:fld id="{4B2FBFBB-94AC-47BD-98F0-8C946C9C99D7}" type="slidenum">
              <a:rPr lang="en-US" smtClean="0"/>
              <a:t>‹#›</a:t>
            </a:fld>
            <a:endParaRPr lang="en-US"/>
          </a:p>
        </p:txBody>
      </p:sp>
    </p:spTree>
    <p:extLst>
      <p:ext uri="{BB962C8B-B14F-4D97-AF65-F5344CB8AC3E}">
        <p14:creationId xmlns:p14="http://schemas.microsoft.com/office/powerpoint/2010/main" val="25287962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791ECB-E52D-4D9E-9551-FE0A2789F51C}"/>
              </a:ext>
            </a:extLst>
          </p:cNvPr>
          <p:cNvSpPr>
            <a:spLocks noGrp="1"/>
          </p:cNvSpPr>
          <p:nvPr>
            <p:ph type="title"/>
          </p:nvPr>
        </p:nvSpPr>
        <p:spPr>
          <a:xfrm>
            <a:off x="839788" y="1145893"/>
            <a:ext cx="10515600" cy="823911"/>
          </a:xfrm>
        </p:spPr>
        <p:txBody>
          <a:bodyPr/>
          <a:lstStyle/>
          <a:p>
            <a:r>
              <a:rPr lang="en-US"/>
              <a:t>Click to edit Master title style</a:t>
            </a:r>
          </a:p>
        </p:txBody>
      </p:sp>
      <p:sp>
        <p:nvSpPr>
          <p:cNvPr id="3" name="Text Placeholder 2">
            <a:extLst>
              <a:ext uri="{FF2B5EF4-FFF2-40B4-BE49-F238E27FC236}">
                <a16:creationId xmlns:a16="http://schemas.microsoft.com/office/drawing/2014/main" id="{25AC48AA-2B68-43EE-9939-BA1A6C5F97FA}"/>
              </a:ext>
            </a:extLst>
          </p:cNvPr>
          <p:cNvSpPr>
            <a:spLocks noGrp="1"/>
          </p:cNvSpPr>
          <p:nvPr>
            <p:ph type="body" idx="1"/>
          </p:nvPr>
        </p:nvSpPr>
        <p:spPr>
          <a:xfrm>
            <a:off x="839788" y="2083443"/>
            <a:ext cx="5157787" cy="70605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D50E38B-D204-4404-9CF1-E25B4ECF25FD}"/>
              </a:ext>
            </a:extLst>
          </p:cNvPr>
          <p:cNvSpPr>
            <a:spLocks noGrp="1"/>
          </p:cNvSpPr>
          <p:nvPr>
            <p:ph sz="half" idx="2"/>
          </p:nvPr>
        </p:nvSpPr>
        <p:spPr>
          <a:xfrm>
            <a:off x="839788" y="2789499"/>
            <a:ext cx="5157787" cy="340016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A471FBE1-722F-45DB-A6E8-4BB76E4AC356}"/>
              </a:ext>
            </a:extLst>
          </p:cNvPr>
          <p:cNvSpPr>
            <a:spLocks noGrp="1"/>
          </p:cNvSpPr>
          <p:nvPr>
            <p:ph type="body" sz="quarter" idx="3"/>
          </p:nvPr>
        </p:nvSpPr>
        <p:spPr>
          <a:xfrm>
            <a:off x="6172200" y="2083443"/>
            <a:ext cx="5183188" cy="70605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E228302-40A9-4338-A2AF-AF7F803C27F7}"/>
              </a:ext>
            </a:extLst>
          </p:cNvPr>
          <p:cNvSpPr>
            <a:spLocks noGrp="1"/>
          </p:cNvSpPr>
          <p:nvPr>
            <p:ph sz="quarter" idx="4"/>
          </p:nvPr>
        </p:nvSpPr>
        <p:spPr>
          <a:xfrm>
            <a:off x="6172200" y="2789499"/>
            <a:ext cx="5183188" cy="340016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53AAD38A-1362-4E71-AD93-AC921EFFD9B3}"/>
              </a:ext>
            </a:extLst>
          </p:cNvPr>
          <p:cNvSpPr>
            <a:spLocks noGrp="1"/>
          </p:cNvSpPr>
          <p:nvPr>
            <p:ph type="dt" sz="half" idx="10"/>
          </p:nvPr>
        </p:nvSpPr>
        <p:spPr/>
        <p:txBody>
          <a:bodyPr/>
          <a:lstStyle/>
          <a:p>
            <a:fld id="{CECC4E71-D11D-42F6-9466-C7A822F4D8E8}" type="datetimeFigureOut">
              <a:rPr lang="en-US" smtClean="0"/>
              <a:t>3/24/2026</a:t>
            </a:fld>
            <a:endParaRPr lang="en-US"/>
          </a:p>
        </p:txBody>
      </p:sp>
      <p:sp>
        <p:nvSpPr>
          <p:cNvPr id="8" name="Footer Placeholder 7">
            <a:extLst>
              <a:ext uri="{FF2B5EF4-FFF2-40B4-BE49-F238E27FC236}">
                <a16:creationId xmlns:a16="http://schemas.microsoft.com/office/drawing/2014/main" id="{102F2126-FF75-4D8F-93C6-5172839F294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8ABA91B0-A3F1-4068-95C9-17080F17D707}"/>
              </a:ext>
            </a:extLst>
          </p:cNvPr>
          <p:cNvSpPr>
            <a:spLocks noGrp="1"/>
          </p:cNvSpPr>
          <p:nvPr>
            <p:ph type="sldNum" sz="quarter" idx="12"/>
          </p:nvPr>
        </p:nvSpPr>
        <p:spPr/>
        <p:txBody>
          <a:bodyPr/>
          <a:lstStyle/>
          <a:p>
            <a:fld id="{4B2FBFBB-94AC-47BD-98F0-8C946C9C99D7}" type="slidenum">
              <a:rPr lang="en-US" smtClean="0"/>
              <a:t>‹#›</a:t>
            </a:fld>
            <a:endParaRPr lang="en-US"/>
          </a:p>
        </p:txBody>
      </p:sp>
    </p:spTree>
    <p:extLst>
      <p:ext uri="{BB962C8B-B14F-4D97-AF65-F5344CB8AC3E}">
        <p14:creationId xmlns:p14="http://schemas.microsoft.com/office/powerpoint/2010/main" val="23538936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A5B345-AD38-4F04-843F-6D1736CD149E}"/>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A3129901-C826-4030-8177-2156FAEDF948}"/>
              </a:ext>
            </a:extLst>
          </p:cNvPr>
          <p:cNvSpPr>
            <a:spLocks noGrp="1"/>
          </p:cNvSpPr>
          <p:nvPr>
            <p:ph type="dt" sz="half" idx="10"/>
          </p:nvPr>
        </p:nvSpPr>
        <p:spPr/>
        <p:txBody>
          <a:bodyPr/>
          <a:lstStyle/>
          <a:p>
            <a:fld id="{CECC4E71-D11D-42F6-9466-C7A822F4D8E8}" type="datetimeFigureOut">
              <a:rPr lang="en-US" smtClean="0"/>
              <a:t>3/24/2026</a:t>
            </a:fld>
            <a:endParaRPr lang="en-US"/>
          </a:p>
        </p:txBody>
      </p:sp>
      <p:sp>
        <p:nvSpPr>
          <p:cNvPr id="4" name="Footer Placeholder 3">
            <a:extLst>
              <a:ext uri="{FF2B5EF4-FFF2-40B4-BE49-F238E27FC236}">
                <a16:creationId xmlns:a16="http://schemas.microsoft.com/office/drawing/2014/main" id="{A5AFACBC-B399-40D0-B572-7FCD026D2FA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B89DA37-ABFE-4C4F-8299-DD3A4EC3A839}"/>
              </a:ext>
            </a:extLst>
          </p:cNvPr>
          <p:cNvSpPr>
            <a:spLocks noGrp="1"/>
          </p:cNvSpPr>
          <p:nvPr>
            <p:ph type="sldNum" sz="quarter" idx="12"/>
          </p:nvPr>
        </p:nvSpPr>
        <p:spPr/>
        <p:txBody>
          <a:bodyPr/>
          <a:lstStyle/>
          <a:p>
            <a:fld id="{4B2FBFBB-94AC-47BD-98F0-8C946C9C99D7}" type="slidenum">
              <a:rPr lang="en-US" smtClean="0"/>
              <a:t>‹#›</a:t>
            </a:fld>
            <a:endParaRPr lang="en-US"/>
          </a:p>
        </p:txBody>
      </p:sp>
    </p:spTree>
    <p:extLst>
      <p:ext uri="{BB962C8B-B14F-4D97-AF65-F5344CB8AC3E}">
        <p14:creationId xmlns:p14="http://schemas.microsoft.com/office/powerpoint/2010/main" val="20904221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35A4FC7-52FD-4795-8F39-F9485DA2D8C1}"/>
              </a:ext>
            </a:extLst>
          </p:cNvPr>
          <p:cNvSpPr>
            <a:spLocks noGrp="1"/>
          </p:cNvSpPr>
          <p:nvPr>
            <p:ph type="dt" sz="half" idx="10"/>
          </p:nvPr>
        </p:nvSpPr>
        <p:spPr/>
        <p:txBody>
          <a:bodyPr/>
          <a:lstStyle/>
          <a:p>
            <a:fld id="{CECC4E71-D11D-42F6-9466-C7A822F4D8E8}" type="datetimeFigureOut">
              <a:rPr lang="en-US" smtClean="0"/>
              <a:t>3/24/2026</a:t>
            </a:fld>
            <a:endParaRPr lang="en-US"/>
          </a:p>
        </p:txBody>
      </p:sp>
      <p:sp>
        <p:nvSpPr>
          <p:cNvPr id="3" name="Footer Placeholder 2">
            <a:extLst>
              <a:ext uri="{FF2B5EF4-FFF2-40B4-BE49-F238E27FC236}">
                <a16:creationId xmlns:a16="http://schemas.microsoft.com/office/drawing/2014/main" id="{83EF4BEE-4776-45D9-BFB3-7BACA846CD7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158FEC1-F760-418F-8873-5359C3BF7264}"/>
              </a:ext>
            </a:extLst>
          </p:cNvPr>
          <p:cNvSpPr>
            <a:spLocks noGrp="1"/>
          </p:cNvSpPr>
          <p:nvPr>
            <p:ph type="sldNum" sz="quarter" idx="12"/>
          </p:nvPr>
        </p:nvSpPr>
        <p:spPr/>
        <p:txBody>
          <a:bodyPr/>
          <a:lstStyle/>
          <a:p>
            <a:fld id="{4B2FBFBB-94AC-47BD-98F0-8C946C9C99D7}" type="slidenum">
              <a:rPr lang="en-US" smtClean="0"/>
              <a:t>‹#›</a:t>
            </a:fld>
            <a:endParaRPr lang="en-US"/>
          </a:p>
        </p:txBody>
      </p:sp>
    </p:spTree>
    <p:extLst>
      <p:ext uri="{BB962C8B-B14F-4D97-AF65-F5344CB8AC3E}">
        <p14:creationId xmlns:p14="http://schemas.microsoft.com/office/powerpoint/2010/main" val="37779397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B704EF-7B27-4205-A3F0-C5486C35564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C28B2A0-05B0-48B1-8E5F-68D42623892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61A539B2-7CA5-415B-992C-98C85493D83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67DF067-2FDE-4E85-A0FB-CC2180F951EC}"/>
              </a:ext>
            </a:extLst>
          </p:cNvPr>
          <p:cNvSpPr>
            <a:spLocks noGrp="1"/>
          </p:cNvSpPr>
          <p:nvPr>
            <p:ph type="dt" sz="half" idx="10"/>
          </p:nvPr>
        </p:nvSpPr>
        <p:spPr/>
        <p:txBody>
          <a:bodyPr/>
          <a:lstStyle/>
          <a:p>
            <a:fld id="{CECC4E71-D11D-42F6-9466-C7A822F4D8E8}" type="datetimeFigureOut">
              <a:rPr lang="en-US" smtClean="0"/>
              <a:t>3/24/2026</a:t>
            </a:fld>
            <a:endParaRPr lang="en-US"/>
          </a:p>
        </p:txBody>
      </p:sp>
      <p:sp>
        <p:nvSpPr>
          <p:cNvPr id="6" name="Footer Placeholder 5">
            <a:extLst>
              <a:ext uri="{FF2B5EF4-FFF2-40B4-BE49-F238E27FC236}">
                <a16:creationId xmlns:a16="http://schemas.microsoft.com/office/drawing/2014/main" id="{1E597FD5-A813-4ADA-ACC7-8ABD545F4D9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49961E1-0ADC-4381-A28E-C6750714269A}"/>
              </a:ext>
            </a:extLst>
          </p:cNvPr>
          <p:cNvSpPr>
            <a:spLocks noGrp="1"/>
          </p:cNvSpPr>
          <p:nvPr>
            <p:ph type="sldNum" sz="quarter" idx="12"/>
          </p:nvPr>
        </p:nvSpPr>
        <p:spPr/>
        <p:txBody>
          <a:bodyPr/>
          <a:lstStyle/>
          <a:p>
            <a:fld id="{4B2FBFBB-94AC-47BD-98F0-8C946C9C99D7}" type="slidenum">
              <a:rPr lang="en-US" smtClean="0"/>
              <a:t>‹#›</a:t>
            </a:fld>
            <a:endParaRPr lang="en-US"/>
          </a:p>
        </p:txBody>
      </p:sp>
    </p:spTree>
    <p:extLst>
      <p:ext uri="{BB962C8B-B14F-4D97-AF65-F5344CB8AC3E}">
        <p14:creationId xmlns:p14="http://schemas.microsoft.com/office/powerpoint/2010/main" val="15770644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A4BEAD-5102-4756-A18A-A1D9A218159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B27F217C-7CE9-4082-BE3A-3503351DAD6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9B47AC19-27C4-4E78-8478-E171296AAFA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EF03CAB-3D57-4057-B2DC-F6C7983B7336}"/>
              </a:ext>
            </a:extLst>
          </p:cNvPr>
          <p:cNvSpPr>
            <a:spLocks noGrp="1"/>
          </p:cNvSpPr>
          <p:nvPr>
            <p:ph type="dt" sz="half" idx="10"/>
          </p:nvPr>
        </p:nvSpPr>
        <p:spPr/>
        <p:txBody>
          <a:bodyPr/>
          <a:lstStyle/>
          <a:p>
            <a:fld id="{CECC4E71-D11D-42F6-9466-C7A822F4D8E8}" type="datetimeFigureOut">
              <a:rPr lang="en-US" smtClean="0"/>
              <a:t>3/24/2026</a:t>
            </a:fld>
            <a:endParaRPr lang="en-US"/>
          </a:p>
        </p:txBody>
      </p:sp>
      <p:sp>
        <p:nvSpPr>
          <p:cNvPr id="6" name="Footer Placeholder 5">
            <a:extLst>
              <a:ext uri="{FF2B5EF4-FFF2-40B4-BE49-F238E27FC236}">
                <a16:creationId xmlns:a16="http://schemas.microsoft.com/office/drawing/2014/main" id="{C1BD71F3-4A93-443F-8166-B5DF6B5A777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2C49D72-08DB-4524-BD50-A8AD45795821}"/>
              </a:ext>
            </a:extLst>
          </p:cNvPr>
          <p:cNvSpPr>
            <a:spLocks noGrp="1"/>
          </p:cNvSpPr>
          <p:nvPr>
            <p:ph type="sldNum" sz="quarter" idx="12"/>
          </p:nvPr>
        </p:nvSpPr>
        <p:spPr/>
        <p:txBody>
          <a:bodyPr/>
          <a:lstStyle/>
          <a:p>
            <a:fld id="{4B2FBFBB-94AC-47BD-98F0-8C946C9C99D7}" type="slidenum">
              <a:rPr lang="en-US" smtClean="0"/>
              <a:t>‹#›</a:t>
            </a:fld>
            <a:endParaRPr lang="en-US"/>
          </a:p>
        </p:txBody>
      </p:sp>
    </p:spTree>
    <p:extLst>
      <p:ext uri="{BB962C8B-B14F-4D97-AF65-F5344CB8AC3E}">
        <p14:creationId xmlns:p14="http://schemas.microsoft.com/office/powerpoint/2010/main" val="42306003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85CA55-112C-4A3E-A04B-BE913A95A19A}"/>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C1CDB69-4235-4292-8C75-93DDD053EA9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73B01A8-7C0E-4034-85A8-025928D36818}"/>
              </a:ext>
            </a:extLst>
          </p:cNvPr>
          <p:cNvSpPr>
            <a:spLocks noGrp="1"/>
          </p:cNvSpPr>
          <p:nvPr>
            <p:ph type="dt" sz="half" idx="10"/>
          </p:nvPr>
        </p:nvSpPr>
        <p:spPr/>
        <p:txBody>
          <a:bodyPr/>
          <a:lstStyle/>
          <a:p>
            <a:fld id="{CECC4E71-D11D-42F6-9466-C7A822F4D8E8}" type="datetimeFigureOut">
              <a:rPr lang="en-US" smtClean="0"/>
              <a:t>3/24/2026</a:t>
            </a:fld>
            <a:endParaRPr lang="en-US"/>
          </a:p>
        </p:txBody>
      </p:sp>
      <p:sp>
        <p:nvSpPr>
          <p:cNvPr id="5" name="Footer Placeholder 4">
            <a:extLst>
              <a:ext uri="{FF2B5EF4-FFF2-40B4-BE49-F238E27FC236}">
                <a16:creationId xmlns:a16="http://schemas.microsoft.com/office/drawing/2014/main" id="{0E5EE22C-1EA9-4898-B0A4-96992473D42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79FF777-142E-45AB-8632-1EEE5290FAFE}"/>
              </a:ext>
            </a:extLst>
          </p:cNvPr>
          <p:cNvSpPr>
            <a:spLocks noGrp="1"/>
          </p:cNvSpPr>
          <p:nvPr>
            <p:ph type="sldNum" sz="quarter" idx="12"/>
          </p:nvPr>
        </p:nvSpPr>
        <p:spPr/>
        <p:txBody>
          <a:bodyPr/>
          <a:lstStyle/>
          <a:p>
            <a:fld id="{4B2FBFBB-94AC-47BD-98F0-8C946C9C99D7}" type="slidenum">
              <a:rPr lang="en-US" smtClean="0"/>
              <a:t>‹#›</a:t>
            </a:fld>
            <a:endParaRPr lang="en-US"/>
          </a:p>
        </p:txBody>
      </p:sp>
    </p:spTree>
    <p:extLst>
      <p:ext uri="{BB962C8B-B14F-4D97-AF65-F5344CB8AC3E}">
        <p14:creationId xmlns:p14="http://schemas.microsoft.com/office/powerpoint/2010/main" val="14834319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3F9281F-2D2E-476E-A7C4-DC7D6C279C72}"/>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52DDF38F-76C5-4F2D-9048-79950AE48E0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6A7A7BA-1EC5-46EE-B6A5-0166ADEAF923}"/>
              </a:ext>
            </a:extLst>
          </p:cNvPr>
          <p:cNvSpPr>
            <a:spLocks noGrp="1"/>
          </p:cNvSpPr>
          <p:nvPr>
            <p:ph type="dt" sz="half" idx="10"/>
          </p:nvPr>
        </p:nvSpPr>
        <p:spPr/>
        <p:txBody>
          <a:bodyPr/>
          <a:lstStyle/>
          <a:p>
            <a:fld id="{CECC4E71-D11D-42F6-9466-C7A822F4D8E8}" type="datetimeFigureOut">
              <a:rPr lang="en-US" smtClean="0"/>
              <a:t>3/24/2026</a:t>
            </a:fld>
            <a:endParaRPr lang="en-US"/>
          </a:p>
        </p:txBody>
      </p:sp>
      <p:sp>
        <p:nvSpPr>
          <p:cNvPr id="5" name="Footer Placeholder 4">
            <a:extLst>
              <a:ext uri="{FF2B5EF4-FFF2-40B4-BE49-F238E27FC236}">
                <a16:creationId xmlns:a16="http://schemas.microsoft.com/office/drawing/2014/main" id="{8C49FC39-C116-48A4-B825-EC32C91AD00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9ABBBA0-B92D-4C47-B24D-FDAE9196ED92}"/>
              </a:ext>
            </a:extLst>
          </p:cNvPr>
          <p:cNvSpPr>
            <a:spLocks noGrp="1"/>
          </p:cNvSpPr>
          <p:nvPr>
            <p:ph type="sldNum" sz="quarter" idx="12"/>
          </p:nvPr>
        </p:nvSpPr>
        <p:spPr/>
        <p:txBody>
          <a:bodyPr/>
          <a:lstStyle/>
          <a:p>
            <a:fld id="{4B2FBFBB-94AC-47BD-98F0-8C946C9C99D7}" type="slidenum">
              <a:rPr lang="en-US" smtClean="0"/>
              <a:t>‹#›</a:t>
            </a:fld>
            <a:endParaRPr lang="en-US"/>
          </a:p>
        </p:txBody>
      </p:sp>
    </p:spTree>
    <p:extLst>
      <p:ext uri="{BB962C8B-B14F-4D97-AF65-F5344CB8AC3E}">
        <p14:creationId xmlns:p14="http://schemas.microsoft.com/office/powerpoint/2010/main" val="41340246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18" Type="http://schemas.openxmlformats.org/officeDocument/2006/relationships/image" Target="../media/image6.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17" Type="http://schemas.openxmlformats.org/officeDocument/2006/relationships/image" Target="../media/image5.png"/><Relationship Id="rId2" Type="http://schemas.openxmlformats.org/officeDocument/2006/relationships/slideLayout" Target="../slideLayouts/slideLayout2.xml"/><Relationship Id="rId16" Type="http://schemas.openxmlformats.org/officeDocument/2006/relationships/image" Target="../media/image4.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547B7A8-CBFC-4657-9033-E5B67498FAF4}"/>
              </a:ext>
            </a:extLst>
          </p:cNvPr>
          <p:cNvPicPr>
            <a:picLocks noChangeAspect="1"/>
          </p:cNvPicPr>
          <p:nvPr/>
        </p:nvPicPr>
        <p:blipFill rotWithShape="1">
          <a:blip r:embed="rId13"/>
          <a:srcRect l="13860" r="13735"/>
          <a:stretch/>
        </p:blipFill>
        <p:spPr>
          <a:xfrm>
            <a:off x="-20741" y="0"/>
            <a:ext cx="12212741" cy="6874993"/>
          </a:xfrm>
          <a:prstGeom prst="rect">
            <a:avLst/>
          </a:prstGeom>
        </p:spPr>
      </p:pic>
      <p:sp>
        <p:nvSpPr>
          <p:cNvPr id="2" name="Title Placeholder 1">
            <a:extLst>
              <a:ext uri="{FF2B5EF4-FFF2-40B4-BE49-F238E27FC236}">
                <a16:creationId xmlns:a16="http://schemas.microsoft.com/office/drawing/2014/main" id="{3E585AE5-6669-441F-9E8A-E4C2D5177D92}"/>
              </a:ext>
            </a:extLst>
          </p:cNvPr>
          <p:cNvSpPr>
            <a:spLocks noGrp="1"/>
          </p:cNvSpPr>
          <p:nvPr>
            <p:ph type="title"/>
          </p:nvPr>
        </p:nvSpPr>
        <p:spPr>
          <a:xfrm>
            <a:off x="838200" y="1157473"/>
            <a:ext cx="10515600" cy="879669"/>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B96795C-560C-46AC-BB88-A9E4EB1B7CB3}"/>
              </a:ext>
            </a:extLst>
          </p:cNvPr>
          <p:cNvSpPr>
            <a:spLocks noGrp="1"/>
          </p:cNvSpPr>
          <p:nvPr>
            <p:ph type="body" idx="1"/>
          </p:nvPr>
        </p:nvSpPr>
        <p:spPr>
          <a:xfrm>
            <a:off x="838200" y="2127687"/>
            <a:ext cx="10515600" cy="404927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812D0B4-AA07-465C-A9AE-8AE65763F3AB}"/>
              </a:ext>
            </a:extLst>
          </p:cNvPr>
          <p:cNvSpPr>
            <a:spLocks noGrp="1"/>
          </p:cNvSpPr>
          <p:nvPr>
            <p:ph type="dt" sz="half" idx="2"/>
          </p:nvPr>
        </p:nvSpPr>
        <p:spPr>
          <a:xfrm>
            <a:off x="838200" y="6483675"/>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ECC4E71-D11D-42F6-9466-C7A822F4D8E8}" type="datetimeFigureOut">
              <a:rPr lang="en-US" smtClean="0"/>
              <a:t>3/24/2026</a:t>
            </a:fld>
            <a:endParaRPr lang="en-US"/>
          </a:p>
        </p:txBody>
      </p:sp>
      <p:sp>
        <p:nvSpPr>
          <p:cNvPr id="5" name="Footer Placeholder 4">
            <a:extLst>
              <a:ext uri="{FF2B5EF4-FFF2-40B4-BE49-F238E27FC236}">
                <a16:creationId xmlns:a16="http://schemas.microsoft.com/office/drawing/2014/main" id="{267DF444-C1CD-4FC9-8E6B-B73AE813C6FB}"/>
              </a:ext>
            </a:extLst>
          </p:cNvPr>
          <p:cNvSpPr>
            <a:spLocks noGrp="1"/>
          </p:cNvSpPr>
          <p:nvPr>
            <p:ph type="ftr" sz="quarter" idx="3"/>
          </p:nvPr>
        </p:nvSpPr>
        <p:spPr>
          <a:xfrm>
            <a:off x="4038600" y="6483675"/>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01A134A9-1495-4C20-8A1B-DC7BAD765BD7}"/>
              </a:ext>
            </a:extLst>
          </p:cNvPr>
          <p:cNvSpPr>
            <a:spLocks noGrp="1"/>
          </p:cNvSpPr>
          <p:nvPr>
            <p:ph type="sldNum" sz="quarter" idx="4"/>
          </p:nvPr>
        </p:nvSpPr>
        <p:spPr>
          <a:xfrm>
            <a:off x="8610600" y="6483675"/>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B2FBFBB-94AC-47BD-98F0-8C946C9C99D7}" type="slidenum">
              <a:rPr lang="en-US" smtClean="0"/>
              <a:t>‹#›</a:t>
            </a:fld>
            <a:endParaRPr lang="en-US"/>
          </a:p>
        </p:txBody>
      </p:sp>
      <p:pic>
        <p:nvPicPr>
          <p:cNvPr id="11" name="Picture 10">
            <a:extLst>
              <a:ext uri="{FF2B5EF4-FFF2-40B4-BE49-F238E27FC236}">
                <a16:creationId xmlns:a16="http://schemas.microsoft.com/office/drawing/2014/main" id="{CAB3AD83-A842-4614-BE20-A18EFAAED3DF}"/>
              </a:ext>
            </a:extLst>
          </p:cNvPr>
          <p:cNvPicPr>
            <a:picLocks noChangeAspect="1"/>
          </p:cNvPicPr>
          <p:nvPr/>
        </p:nvPicPr>
        <p:blipFill>
          <a:blip r:embed="rId14"/>
          <a:stretch>
            <a:fillRect/>
          </a:stretch>
        </p:blipFill>
        <p:spPr>
          <a:xfrm>
            <a:off x="-10159" y="0"/>
            <a:ext cx="7291754" cy="2060263"/>
          </a:xfrm>
          <a:prstGeom prst="rect">
            <a:avLst/>
          </a:prstGeom>
        </p:spPr>
      </p:pic>
      <p:pic>
        <p:nvPicPr>
          <p:cNvPr id="14" name="Picture 13">
            <a:extLst>
              <a:ext uri="{FF2B5EF4-FFF2-40B4-BE49-F238E27FC236}">
                <a16:creationId xmlns:a16="http://schemas.microsoft.com/office/drawing/2014/main" id="{7DE80ABF-164E-420E-9E37-977B0BED338B}"/>
              </a:ext>
            </a:extLst>
          </p:cNvPr>
          <p:cNvPicPr>
            <a:picLocks noChangeAspect="1"/>
          </p:cNvPicPr>
          <p:nvPr/>
        </p:nvPicPr>
        <p:blipFill rotWithShape="1">
          <a:blip r:embed="rId15"/>
          <a:srcRect t="14995" b="63810"/>
          <a:stretch/>
        </p:blipFill>
        <p:spPr>
          <a:xfrm>
            <a:off x="4058920" y="6370911"/>
            <a:ext cx="8153400" cy="487985"/>
          </a:xfrm>
          <a:prstGeom prst="rect">
            <a:avLst/>
          </a:prstGeom>
        </p:spPr>
      </p:pic>
      <p:pic>
        <p:nvPicPr>
          <p:cNvPr id="12" name="image2.jpeg">
            <a:extLst>
              <a:ext uri="{FF2B5EF4-FFF2-40B4-BE49-F238E27FC236}">
                <a16:creationId xmlns:a16="http://schemas.microsoft.com/office/drawing/2014/main" id="{DD4CE5F9-DC4B-B36D-182B-2007F7EBD850}"/>
              </a:ext>
            </a:extLst>
          </p:cNvPr>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10499293" y="29513"/>
            <a:ext cx="655646" cy="651525"/>
          </a:xfrm>
          <a:prstGeom prst="flowChartConnector">
            <a:avLst/>
          </a:prstGeom>
        </p:spPr>
      </p:pic>
      <p:pic>
        <p:nvPicPr>
          <p:cNvPr id="13" name="Picture 2">
            <a:extLst>
              <a:ext uri="{FF2B5EF4-FFF2-40B4-BE49-F238E27FC236}">
                <a16:creationId xmlns:a16="http://schemas.microsoft.com/office/drawing/2014/main" id="{DF403346-A1A5-91A3-DCB2-CE1563BFE9A1}"/>
              </a:ext>
            </a:extLst>
          </p:cNvPr>
          <p:cNvPicPr>
            <a:picLocks noChangeAspect="1" noChangeArrowheads="1"/>
          </p:cNvPicPr>
          <p:nvPr/>
        </p:nvPicPr>
        <p:blipFill rotWithShape="1">
          <a:blip r:embed="rId17">
            <a:extLst>
              <a:ext uri="{28A0092B-C50C-407E-A947-70E740481C1C}">
                <a14:useLocalDpi xmlns:a14="http://schemas.microsoft.com/office/drawing/2010/main" val="0"/>
              </a:ext>
            </a:extLst>
          </a:blip>
          <a:srcRect l="18185" r="16808"/>
          <a:stretch/>
        </p:blipFill>
        <p:spPr bwMode="auto">
          <a:xfrm>
            <a:off x="11027994" y="31172"/>
            <a:ext cx="635305" cy="651525"/>
          </a:xfrm>
          <a:prstGeom prst="flowChartConnector">
            <a:avLst/>
          </a:prstGeom>
          <a:noFill/>
          <a:extLst>
            <a:ext uri="{909E8E84-426E-40DD-AFC4-6F175D3DCCD1}">
              <a14:hiddenFill xmlns:a14="http://schemas.microsoft.com/office/drawing/2010/main">
                <a:solidFill>
                  <a:srgbClr val="FFFFFF"/>
                </a:solidFill>
              </a14:hiddenFill>
            </a:ext>
          </a:extLst>
        </p:spPr>
      </p:pic>
      <p:pic>
        <p:nvPicPr>
          <p:cNvPr id="15" name="Picture 14" descr="Logo, company name&#10;&#10;Description automatically generated">
            <a:extLst>
              <a:ext uri="{FF2B5EF4-FFF2-40B4-BE49-F238E27FC236}">
                <a16:creationId xmlns:a16="http://schemas.microsoft.com/office/drawing/2014/main" id="{BEAD3FAF-6842-B571-30D2-87EBAEB73083}"/>
              </a:ext>
            </a:extLst>
          </p:cNvPr>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11533393" y="37291"/>
            <a:ext cx="658607" cy="651525"/>
          </a:xfrm>
          <a:prstGeom prst="flowChartConnector">
            <a:avLst/>
          </a:prstGeom>
        </p:spPr>
      </p:pic>
    </p:spTree>
    <p:extLst>
      <p:ext uri="{BB962C8B-B14F-4D97-AF65-F5344CB8AC3E}">
        <p14:creationId xmlns:p14="http://schemas.microsoft.com/office/powerpoint/2010/main" val="122601484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Clr>
          <a:schemeClr val="accent5"/>
        </a:buClr>
        <a:buFont typeface="Wingdings" panose="05000000000000000000" pitchFamily="2" charset="2"/>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Clr>
          <a:schemeClr val="accent1"/>
        </a:buClr>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Clr>
          <a:schemeClr val="accent5"/>
        </a:buClr>
        <a:buFont typeface="Courier New" panose="02070309020205020404" pitchFamily="49" charset="0"/>
        <a:buChar char="o"/>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microsoft.com/office/2018/10/relationships/comments" Target="../comments/modernComment_10B7_AC219A6.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diagramLayout" Target="../diagrams/layout1.xml"/><Relationship Id="rId7" Type="http://schemas.openxmlformats.org/officeDocument/2006/relationships/image" Target="../media/image8.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10" Type="http://schemas.openxmlformats.org/officeDocument/2006/relationships/image" Target="../media/image11.svg"/><Relationship Id="rId4" Type="http://schemas.openxmlformats.org/officeDocument/2006/relationships/diagramQuickStyle" Target="../diagrams/quickStyle1.xml"/><Relationship Id="rId9" Type="http://schemas.openxmlformats.org/officeDocument/2006/relationships/image" Target="../media/image10.png"/></Relationships>
</file>

<file path=ppt/slides/_rels/slide7.xml.rels><?xml version="1.0" encoding="UTF-8" standalone="yes"?>
<Relationships xmlns="http://schemas.openxmlformats.org/package/2006/relationships"><Relationship Id="rId8" Type="http://schemas.openxmlformats.org/officeDocument/2006/relationships/diagramData" Target="../diagrams/data3.xml"/><Relationship Id="rId13" Type="http://schemas.openxmlformats.org/officeDocument/2006/relationships/image" Target="../media/image8.png"/><Relationship Id="rId3" Type="http://schemas.openxmlformats.org/officeDocument/2006/relationships/diagramData" Target="../diagrams/data2.xml"/><Relationship Id="rId7" Type="http://schemas.microsoft.com/office/2007/relationships/diagramDrawing" Target="../diagrams/drawing2.xml"/><Relationship Id="rId12" Type="http://schemas.microsoft.com/office/2007/relationships/diagramDrawing" Target="../diagrams/drawing3.xml"/><Relationship Id="rId2" Type="http://schemas.openxmlformats.org/officeDocument/2006/relationships/notesSlide" Target="../notesSlides/notesSlide3.xml"/><Relationship Id="rId16" Type="http://schemas.openxmlformats.org/officeDocument/2006/relationships/image" Target="../media/image11.svg"/><Relationship Id="rId1" Type="http://schemas.openxmlformats.org/officeDocument/2006/relationships/slideLayout" Target="../slideLayouts/slideLayout2.xml"/><Relationship Id="rId6" Type="http://schemas.openxmlformats.org/officeDocument/2006/relationships/diagramColors" Target="../diagrams/colors2.xml"/><Relationship Id="rId11" Type="http://schemas.openxmlformats.org/officeDocument/2006/relationships/diagramColors" Target="../diagrams/colors3.xml"/><Relationship Id="rId5" Type="http://schemas.openxmlformats.org/officeDocument/2006/relationships/diagramQuickStyle" Target="../diagrams/quickStyle2.xml"/><Relationship Id="rId15" Type="http://schemas.openxmlformats.org/officeDocument/2006/relationships/image" Target="../media/image10.png"/><Relationship Id="rId10" Type="http://schemas.openxmlformats.org/officeDocument/2006/relationships/diagramQuickStyle" Target="../diagrams/quickStyle3.xml"/><Relationship Id="rId4" Type="http://schemas.openxmlformats.org/officeDocument/2006/relationships/diagramLayout" Target="../diagrams/layout2.xml"/><Relationship Id="rId9" Type="http://schemas.openxmlformats.org/officeDocument/2006/relationships/diagramLayout" Target="../diagrams/layout3.xml"/><Relationship Id="rId14" Type="http://schemas.openxmlformats.org/officeDocument/2006/relationships/image" Target="../media/image9.svg"/></Relationships>
</file>

<file path=ppt/slides/_rels/slide8.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diagramLayout" Target="../diagrams/layout4.xml"/><Relationship Id="rId7" Type="http://schemas.openxmlformats.org/officeDocument/2006/relationships/image" Target="../media/image8.png"/><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10" Type="http://schemas.openxmlformats.org/officeDocument/2006/relationships/image" Target="../media/image11.svg"/><Relationship Id="rId4" Type="http://schemas.openxmlformats.org/officeDocument/2006/relationships/diagramQuickStyle" Target="../diagrams/quickStyle4.xml"/><Relationship Id="rId9" Type="http://schemas.openxmlformats.org/officeDocument/2006/relationships/image" Target="../media/image10.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2.e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image" Target="../media/image13.em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microsoft.com/office/2018/10/relationships/comments" Target="../comments/modernComment_10E5_DBDB89E1.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microsoft.com/office/2018/10/relationships/comments" Target="../comments/modernComment_10B6_895C8AAC.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microsoft.com/office/2018/10/relationships/comments" Target="../comments/modernComment_10B5_1EBAD988.xm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microsoft.com/office/2018/10/relationships/comments" Target="../comments/modernComment_10D0_D70B183D.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microsoft.com/office/2018/10/relationships/comments" Target="../comments/modernComment_10B8_73CD6D9D.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microsoft.com/office/2018/10/relationships/comments" Target="../comments/modernComment_10D5_EB7D9216.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microsoft.com/office/2018/10/relationships/comments" Target="../comments/modernComment_10D1_26CF0AA6.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microsoft.com/office/2018/10/relationships/comments" Target="../comments/modernComment_10D3_60F75028.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microsoft.com/office/2018/10/relationships/comments" Target="../comments/modernComment_10D2_DECAEDC1.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microsoft.com/office/2018/10/relationships/comments" Target="../comments/modernComment_10D4_6175430D.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microsoft.com/office/2018/10/relationships/comments" Target="../comments/modernComment_10D7_E4B5CD47.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microsoft.com/office/2018/10/relationships/comments" Target="../comments/modernComment_10D6_8999B98F.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microsoft.com/office/2018/10/relationships/comments" Target="../comments/modernComment_10D8_313A0029.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9.xml.rels><?xml version="1.0" encoding="UTF-8" standalone="yes"?>
<Relationships xmlns="http://schemas.openxmlformats.org/package/2006/relationships"><Relationship Id="rId2" Type="http://schemas.microsoft.com/office/2018/10/relationships/comments" Target="../comments/modernComment_10F4_4234F50.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2212EE-661A-9A04-1066-35444EAC80CD}"/>
              </a:ext>
            </a:extLst>
          </p:cNvPr>
          <p:cNvSpPr>
            <a:spLocks noGrp="1"/>
          </p:cNvSpPr>
          <p:nvPr>
            <p:ph type="ctrTitle"/>
          </p:nvPr>
        </p:nvSpPr>
        <p:spPr/>
        <p:txBody>
          <a:bodyPr/>
          <a:lstStyle/>
          <a:p>
            <a:r>
              <a:rPr lang="en-US">
                <a:cs typeface="Segoe UI Semibold"/>
              </a:rPr>
              <a:t>Oil Spill Response </a:t>
            </a:r>
            <a:br>
              <a:rPr lang="en-US">
                <a:cs typeface="Segoe UI Semibold"/>
              </a:rPr>
            </a:br>
            <a:r>
              <a:rPr lang="en-US">
                <a:cs typeface="Segoe UI Semibold"/>
              </a:rPr>
              <a:t>Discussion-Based Exercise</a:t>
            </a:r>
            <a:endParaRPr lang="en-US"/>
          </a:p>
        </p:txBody>
      </p:sp>
      <p:sp>
        <p:nvSpPr>
          <p:cNvPr id="3" name="Subtitle 2">
            <a:extLst>
              <a:ext uri="{FF2B5EF4-FFF2-40B4-BE49-F238E27FC236}">
                <a16:creationId xmlns:a16="http://schemas.microsoft.com/office/drawing/2014/main" id="{73837A7E-FA82-450C-2ED7-D74A15AF22F5}"/>
              </a:ext>
            </a:extLst>
          </p:cNvPr>
          <p:cNvSpPr>
            <a:spLocks noGrp="1"/>
          </p:cNvSpPr>
          <p:nvPr>
            <p:ph type="subTitle" idx="1"/>
          </p:nvPr>
        </p:nvSpPr>
        <p:spPr/>
        <p:txBody>
          <a:bodyPr/>
          <a:lstStyle/>
          <a:p>
            <a:r>
              <a:rPr lang="en-US"/>
              <a:t>Scenario Introduction</a:t>
            </a:r>
          </a:p>
        </p:txBody>
      </p:sp>
      <p:sp>
        <p:nvSpPr>
          <p:cNvPr id="4" name="TextBox 3">
            <a:extLst>
              <a:ext uri="{FF2B5EF4-FFF2-40B4-BE49-F238E27FC236}">
                <a16:creationId xmlns:a16="http://schemas.microsoft.com/office/drawing/2014/main" id="{67584497-5117-7135-EBD8-03F1E8EAB4B9}"/>
              </a:ext>
            </a:extLst>
          </p:cNvPr>
          <p:cNvSpPr txBox="1"/>
          <p:nvPr/>
        </p:nvSpPr>
        <p:spPr>
          <a:xfrm>
            <a:off x="7540562" y="5104222"/>
            <a:ext cx="4186618" cy="1477328"/>
          </a:xfrm>
          <a:prstGeom prst="rect">
            <a:avLst/>
          </a:prstGeom>
          <a:noFill/>
        </p:spPr>
        <p:txBody>
          <a:bodyPr wrap="square" lIns="91440" tIns="45720" rIns="91440" bIns="45720" rtlCol="0" anchor="t">
            <a:spAutoFit/>
          </a:bodyPr>
          <a:lstStyle/>
          <a:p>
            <a:r>
              <a:rPr lang="en-US" dirty="0"/>
              <a:t>Steve Merritt – Oil Section Supervisor</a:t>
            </a:r>
          </a:p>
          <a:p>
            <a:r>
              <a:rPr lang="en-US" dirty="0"/>
              <a:t>Angie Villa – FRP Coordinator/Oil Inspector</a:t>
            </a:r>
            <a:endParaRPr lang="en-US" dirty="0">
              <a:cs typeface="Segoe UI"/>
            </a:endParaRPr>
          </a:p>
          <a:p>
            <a:r>
              <a:rPr lang="en-US" dirty="0"/>
              <a:t>Kyle Corcoran – On-Scene Coordinator</a:t>
            </a:r>
            <a:endParaRPr lang="en-US" dirty="0">
              <a:cs typeface="Segoe UI"/>
            </a:endParaRPr>
          </a:p>
          <a:p>
            <a:endParaRPr lang="en-US" dirty="0">
              <a:cs typeface="Segoe UI"/>
            </a:endParaRPr>
          </a:p>
        </p:txBody>
      </p:sp>
    </p:spTree>
    <p:extLst>
      <p:ext uri="{BB962C8B-B14F-4D97-AF65-F5344CB8AC3E}">
        <p14:creationId xmlns:p14="http://schemas.microsoft.com/office/powerpoint/2010/main" val="3433970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4FED37-DEA1-90CD-A9C9-EE62F87552E2}"/>
              </a:ext>
            </a:extLst>
          </p:cNvPr>
          <p:cNvSpPr>
            <a:spLocks noGrp="1"/>
          </p:cNvSpPr>
          <p:nvPr>
            <p:ph type="title"/>
          </p:nvPr>
        </p:nvSpPr>
        <p:spPr/>
        <p:txBody>
          <a:bodyPr>
            <a:normAutofit/>
          </a:bodyPr>
          <a:lstStyle/>
          <a:p>
            <a:r>
              <a:rPr lang="en-US"/>
              <a:t>Introduce the Oil Spill TTX Panelists</a:t>
            </a:r>
          </a:p>
        </p:txBody>
      </p:sp>
      <p:sp>
        <p:nvSpPr>
          <p:cNvPr id="3" name="Content Placeholder 2">
            <a:extLst>
              <a:ext uri="{FF2B5EF4-FFF2-40B4-BE49-F238E27FC236}">
                <a16:creationId xmlns:a16="http://schemas.microsoft.com/office/drawing/2014/main" id="{CD806672-8464-743D-7E64-B63118024BE6}"/>
              </a:ext>
            </a:extLst>
          </p:cNvPr>
          <p:cNvSpPr>
            <a:spLocks noGrp="1"/>
          </p:cNvSpPr>
          <p:nvPr>
            <p:ph idx="1"/>
          </p:nvPr>
        </p:nvSpPr>
        <p:spPr>
          <a:xfrm>
            <a:off x="838199" y="2163641"/>
            <a:ext cx="11019971" cy="4013321"/>
          </a:xfrm>
        </p:spPr>
        <p:txBody>
          <a:bodyPr vert="horz" lIns="91440" tIns="45720" rIns="91440" bIns="45720" rtlCol="0" anchor="t">
            <a:normAutofit fontScale="85000" lnSpcReduction="20000"/>
          </a:bodyPr>
          <a:lstStyle/>
          <a:p>
            <a:r>
              <a:rPr lang="en-US" dirty="0"/>
              <a:t>Steven Merritt – Exercise Facilitator</a:t>
            </a:r>
          </a:p>
          <a:p>
            <a:r>
              <a:rPr lang="en-US"/>
              <a:t>Kim Gardner– EH&amp;S Manager, X Pipelines and Terminals</a:t>
            </a:r>
            <a:endParaRPr lang="en-US">
              <a:cs typeface="Segoe UI"/>
            </a:endParaRPr>
          </a:p>
          <a:p>
            <a:pPr lvl="1"/>
            <a:r>
              <a:rPr lang="en-US"/>
              <a:t>Corp/Regional QI/Incident Commander</a:t>
            </a:r>
            <a:endParaRPr lang="en-US">
              <a:cs typeface="Segoe UI"/>
            </a:endParaRPr>
          </a:p>
          <a:p>
            <a:r>
              <a:rPr lang="en-US"/>
              <a:t>Jesse Folk – Facility Manager, X Pipelines and Terminals</a:t>
            </a:r>
            <a:endParaRPr lang="en-US">
              <a:cs typeface="Segoe UI"/>
            </a:endParaRPr>
          </a:p>
          <a:p>
            <a:pPr lvl="1"/>
            <a:r>
              <a:rPr lang="en-US"/>
              <a:t>Ops/Facility or Alternate QI/Operations</a:t>
            </a:r>
            <a:endParaRPr lang="en-US">
              <a:cs typeface="Segoe UI"/>
            </a:endParaRPr>
          </a:p>
          <a:p>
            <a:r>
              <a:rPr lang="en-US" dirty="0"/>
              <a:t>Kyle Corcoran – Kyle Corcoran – On-Scene Coordinator, EPA</a:t>
            </a:r>
            <a:endParaRPr lang="en-US" dirty="0">
              <a:cs typeface="Segoe UI"/>
            </a:endParaRPr>
          </a:p>
          <a:p>
            <a:pPr lvl="1"/>
            <a:r>
              <a:rPr lang="en-US" dirty="0"/>
              <a:t>Response Duty OSC and EPA Incident Commander</a:t>
            </a:r>
            <a:endParaRPr lang="en-US" dirty="0">
              <a:cs typeface="Segoe UI"/>
            </a:endParaRPr>
          </a:p>
          <a:p>
            <a:r>
              <a:rPr lang="en-US" dirty="0"/>
              <a:t>Angie Villa – On-Scene Coordinator, EPA</a:t>
            </a:r>
            <a:endParaRPr lang="en-US" dirty="0">
              <a:cs typeface="Segoe UI"/>
            </a:endParaRPr>
          </a:p>
          <a:p>
            <a:pPr lvl="1"/>
            <a:r>
              <a:rPr lang="en-US" dirty="0"/>
              <a:t>Phone Duty OSC and RRT Coordinator</a:t>
            </a:r>
            <a:endParaRPr lang="en-US" dirty="0">
              <a:cs typeface="Segoe UI"/>
            </a:endParaRPr>
          </a:p>
          <a:p>
            <a:r>
              <a:rPr lang="en-US" dirty="0"/>
              <a:t>Jackie McGuire/Kelsey Newling – South Dakota</a:t>
            </a:r>
            <a:endParaRPr lang="en-US" dirty="0">
              <a:cs typeface="Segoe UI"/>
            </a:endParaRPr>
          </a:p>
          <a:p>
            <a:pPr lvl="1"/>
            <a:r>
              <a:rPr lang="en-US" dirty="0"/>
              <a:t>Other Federal Agencies, State Environmental Agency, Tribal or Local Emergency Management Entities</a:t>
            </a:r>
            <a:endParaRPr lang="en-US" dirty="0">
              <a:cs typeface="Segoe UI"/>
            </a:endParaRPr>
          </a:p>
        </p:txBody>
      </p:sp>
    </p:spTree>
    <p:extLst>
      <p:ext uri="{BB962C8B-B14F-4D97-AF65-F5344CB8AC3E}">
        <p14:creationId xmlns:p14="http://schemas.microsoft.com/office/powerpoint/2010/main" val="13734334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6F7538-BBB8-B173-C061-B71AE9EF04A7}"/>
              </a:ext>
            </a:extLst>
          </p:cNvPr>
          <p:cNvSpPr>
            <a:spLocks noGrp="1"/>
          </p:cNvSpPr>
          <p:nvPr>
            <p:ph type="title"/>
          </p:nvPr>
        </p:nvSpPr>
        <p:spPr/>
        <p:txBody>
          <a:bodyPr/>
          <a:lstStyle/>
          <a:p>
            <a:r>
              <a:rPr lang="en-US"/>
              <a:t>Objectives of Oil Spill Tabletop Exercise</a:t>
            </a:r>
          </a:p>
        </p:txBody>
      </p:sp>
      <p:sp>
        <p:nvSpPr>
          <p:cNvPr id="3" name="Content Placeholder 2">
            <a:extLst>
              <a:ext uri="{FF2B5EF4-FFF2-40B4-BE49-F238E27FC236}">
                <a16:creationId xmlns:a16="http://schemas.microsoft.com/office/drawing/2014/main" id="{6B100150-356E-AF88-B877-8C41AA8F4206}"/>
              </a:ext>
            </a:extLst>
          </p:cNvPr>
          <p:cNvSpPr>
            <a:spLocks noGrp="1"/>
          </p:cNvSpPr>
          <p:nvPr>
            <p:ph idx="1"/>
          </p:nvPr>
        </p:nvSpPr>
        <p:spPr>
          <a:xfrm>
            <a:off x="838200" y="2163641"/>
            <a:ext cx="11174730" cy="4013321"/>
          </a:xfrm>
        </p:spPr>
        <p:txBody>
          <a:bodyPr/>
          <a:lstStyle/>
          <a:p>
            <a:r>
              <a:rPr lang="en-US"/>
              <a:t>Understand the roles of EPA and facility personnel during a WCD</a:t>
            </a:r>
          </a:p>
          <a:p>
            <a:r>
              <a:rPr lang="en-US"/>
              <a:t>Highlight best management practices employed by X Terminal</a:t>
            </a:r>
          </a:p>
          <a:p>
            <a:r>
              <a:rPr lang="en-US"/>
              <a:t>Illustrate bifurcated response approach – Primary/Alternate QIs</a:t>
            </a:r>
          </a:p>
          <a:p>
            <a:r>
              <a:rPr lang="en-US"/>
              <a:t>Demonstrate how WCD knowledge and skills translate to spills</a:t>
            </a:r>
          </a:p>
          <a:p>
            <a:pPr marL="0" indent="0">
              <a:buNone/>
            </a:pPr>
            <a:endParaRPr lang="en-US"/>
          </a:p>
          <a:p>
            <a:endParaRPr lang="en-US"/>
          </a:p>
        </p:txBody>
      </p:sp>
    </p:spTree>
    <p:extLst>
      <p:ext uri="{BB962C8B-B14F-4D97-AF65-F5344CB8AC3E}">
        <p14:creationId xmlns:p14="http://schemas.microsoft.com/office/powerpoint/2010/main" val="37879120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4770D9-1733-F81D-AB5A-9733635F83D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A7B84A8-85BD-5BDE-B0DE-5C058938F37D}"/>
              </a:ext>
            </a:extLst>
          </p:cNvPr>
          <p:cNvSpPr>
            <a:spLocks noGrp="1"/>
          </p:cNvSpPr>
          <p:nvPr>
            <p:ph type="title"/>
          </p:nvPr>
        </p:nvSpPr>
        <p:spPr/>
        <p:txBody>
          <a:bodyPr/>
          <a:lstStyle/>
          <a:p>
            <a:r>
              <a:rPr lang="en-US"/>
              <a:t>Ground Rules and Reminders</a:t>
            </a:r>
          </a:p>
        </p:txBody>
      </p:sp>
      <p:sp>
        <p:nvSpPr>
          <p:cNvPr id="3" name="Content Placeholder 2">
            <a:extLst>
              <a:ext uri="{FF2B5EF4-FFF2-40B4-BE49-F238E27FC236}">
                <a16:creationId xmlns:a16="http://schemas.microsoft.com/office/drawing/2014/main" id="{DA39B2CA-73EF-C924-17B1-0FAAEBB26251}"/>
              </a:ext>
            </a:extLst>
          </p:cNvPr>
          <p:cNvSpPr>
            <a:spLocks noGrp="1"/>
          </p:cNvSpPr>
          <p:nvPr>
            <p:ph idx="1"/>
          </p:nvPr>
        </p:nvSpPr>
        <p:spPr>
          <a:xfrm>
            <a:off x="838200" y="2163641"/>
            <a:ext cx="11174730" cy="4013321"/>
          </a:xfrm>
        </p:spPr>
        <p:txBody>
          <a:bodyPr/>
          <a:lstStyle/>
          <a:p>
            <a:r>
              <a:rPr lang="en-US" dirty="0"/>
              <a:t>No-Fault Exercise</a:t>
            </a:r>
          </a:p>
          <a:p>
            <a:r>
              <a:rPr lang="en-US" dirty="0"/>
              <a:t>Notional Scenario</a:t>
            </a:r>
          </a:p>
          <a:p>
            <a:r>
              <a:rPr lang="en-US" dirty="0"/>
              <a:t>Open Discussion Encouraged</a:t>
            </a:r>
          </a:p>
          <a:p>
            <a:r>
              <a:rPr lang="en-US" dirty="0"/>
              <a:t>“Phone a Friend” Authorized </a:t>
            </a:r>
          </a:p>
          <a:p>
            <a:r>
              <a:rPr lang="en-US" dirty="0"/>
              <a:t>Some Use of Imagination Required</a:t>
            </a:r>
          </a:p>
          <a:p>
            <a:r>
              <a:rPr lang="en-US" dirty="0"/>
              <a:t>Use Your Knowledge of Your FRP and its Capabilities</a:t>
            </a:r>
          </a:p>
          <a:p>
            <a:pPr marL="0" indent="0">
              <a:buNone/>
            </a:pPr>
            <a:endParaRPr lang="en-US" dirty="0"/>
          </a:p>
          <a:p>
            <a:endParaRPr lang="en-US" dirty="0"/>
          </a:p>
        </p:txBody>
      </p:sp>
    </p:spTree>
    <p:extLst>
      <p:ext uri="{BB962C8B-B14F-4D97-AF65-F5344CB8AC3E}">
        <p14:creationId xmlns:p14="http://schemas.microsoft.com/office/powerpoint/2010/main" val="32334575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43D9C1-43C1-AF85-6957-284E3FF0F6D8}"/>
              </a:ext>
            </a:extLst>
          </p:cNvPr>
          <p:cNvSpPr>
            <a:spLocks noGrp="1"/>
          </p:cNvSpPr>
          <p:nvPr>
            <p:ph type="title"/>
          </p:nvPr>
        </p:nvSpPr>
        <p:spPr>
          <a:xfrm>
            <a:off x="838200" y="1157473"/>
            <a:ext cx="10515600" cy="879669"/>
          </a:xfrm>
        </p:spPr>
        <p:txBody>
          <a:bodyPr anchor="ctr">
            <a:normAutofit/>
          </a:bodyPr>
          <a:lstStyle/>
          <a:p>
            <a:r>
              <a:rPr lang="en-US" sz="2800"/>
              <a:t>X Terminal Facility Response Plan &amp; Emergency Response Action Plan</a:t>
            </a:r>
          </a:p>
        </p:txBody>
      </p:sp>
      <p:pic>
        <p:nvPicPr>
          <p:cNvPr id="4" name="Content Placeholder 3">
            <a:extLst>
              <a:ext uri="{FF2B5EF4-FFF2-40B4-BE49-F238E27FC236}">
                <a16:creationId xmlns:a16="http://schemas.microsoft.com/office/drawing/2014/main" id="{B5DF38B2-3E60-8588-1DE0-1CC28224C4F4}"/>
              </a:ext>
            </a:extLst>
          </p:cNvPr>
          <p:cNvPicPr>
            <a:picLocks noChangeAspect="1"/>
          </p:cNvPicPr>
          <p:nvPr/>
        </p:nvPicPr>
        <p:blipFill>
          <a:blip r:embed="rId3"/>
          <a:srcRect l="724" r="14348" b="3"/>
          <a:stretch/>
        </p:blipFill>
        <p:spPr>
          <a:xfrm>
            <a:off x="838200" y="2257063"/>
            <a:ext cx="5181600" cy="3919900"/>
          </a:xfrm>
          <a:prstGeom prst="rect">
            <a:avLst/>
          </a:prstGeom>
          <a:noFill/>
        </p:spPr>
      </p:pic>
      <p:graphicFrame>
        <p:nvGraphicFramePr>
          <p:cNvPr id="5" name="Content Placeholder 4">
            <a:extLst>
              <a:ext uri="{FF2B5EF4-FFF2-40B4-BE49-F238E27FC236}">
                <a16:creationId xmlns:a16="http://schemas.microsoft.com/office/drawing/2014/main" id="{C38CE83E-7E64-694F-4863-1A7762E1F726}"/>
              </a:ext>
            </a:extLst>
          </p:cNvPr>
          <p:cNvGraphicFramePr>
            <a:graphicFrameLocks noGrp="1"/>
          </p:cNvGraphicFramePr>
          <p:nvPr>
            <p:ph sz="half" idx="2"/>
            <p:extLst>
              <p:ext uri="{D42A27DB-BD31-4B8C-83A1-F6EECF244321}">
                <p14:modId xmlns:p14="http://schemas.microsoft.com/office/powerpoint/2010/main" val="1172909586"/>
              </p:ext>
            </p:extLst>
          </p:nvPr>
        </p:nvGraphicFramePr>
        <p:xfrm>
          <a:off x="6172202" y="2617470"/>
          <a:ext cx="5932170" cy="2927923"/>
        </p:xfrm>
        <a:graphic>
          <a:graphicData uri="http://schemas.openxmlformats.org/drawingml/2006/table">
            <a:tbl>
              <a:tblPr firstRow="1" firstCol="1" bandRow="1">
                <a:tableStyleId>{5C22544A-7EE6-4342-B048-85BDC9FD1C3A}</a:tableStyleId>
              </a:tblPr>
              <a:tblGrid>
                <a:gridCol w="1448865">
                  <a:extLst>
                    <a:ext uri="{9D8B030D-6E8A-4147-A177-3AD203B41FA5}">
                      <a16:colId xmlns:a16="http://schemas.microsoft.com/office/drawing/2014/main" val="553135099"/>
                    </a:ext>
                  </a:extLst>
                </a:gridCol>
                <a:gridCol w="2208735">
                  <a:extLst>
                    <a:ext uri="{9D8B030D-6E8A-4147-A177-3AD203B41FA5}">
                      <a16:colId xmlns:a16="http://schemas.microsoft.com/office/drawing/2014/main" val="3848582575"/>
                    </a:ext>
                  </a:extLst>
                </a:gridCol>
                <a:gridCol w="2274570">
                  <a:extLst>
                    <a:ext uri="{9D8B030D-6E8A-4147-A177-3AD203B41FA5}">
                      <a16:colId xmlns:a16="http://schemas.microsoft.com/office/drawing/2014/main" val="1710579884"/>
                    </a:ext>
                  </a:extLst>
                </a:gridCol>
              </a:tblGrid>
              <a:tr h="386842">
                <a:tc>
                  <a:txBody>
                    <a:bodyPr/>
                    <a:lstStyle/>
                    <a:p>
                      <a:pPr marL="0" marR="0">
                        <a:lnSpc>
                          <a:spcPct val="107000"/>
                        </a:lnSpc>
                        <a:spcBef>
                          <a:spcPts val="0"/>
                        </a:spcBef>
                        <a:spcAft>
                          <a:spcPts val="0"/>
                        </a:spcAft>
                      </a:pPr>
                      <a:r>
                        <a:rPr lang="en-US" sz="1400">
                          <a:effectLst/>
                        </a:rPr>
                        <a:t> </a:t>
                      </a:r>
                      <a:endParaRPr lang="en-US" sz="1400">
                        <a:effectLst/>
                        <a:latin typeface="Calibri" panose="020F0502020204030204" pitchFamily="34" charset="0"/>
                        <a:ea typeface="Calibri" panose="020F0502020204030204" pitchFamily="34" charset="0"/>
                        <a:cs typeface="Times New Roman" panose="02020603050405020304" pitchFamily="18" charset="0"/>
                      </a:endParaRPr>
                    </a:p>
                  </a:txBody>
                  <a:tcPr marL="60264" marR="60264" marT="0" marB="0"/>
                </a:tc>
                <a:tc>
                  <a:txBody>
                    <a:bodyPr/>
                    <a:lstStyle/>
                    <a:p>
                      <a:pPr marL="0" marR="0">
                        <a:lnSpc>
                          <a:spcPct val="107000"/>
                        </a:lnSpc>
                        <a:spcBef>
                          <a:spcPts val="0"/>
                        </a:spcBef>
                        <a:spcAft>
                          <a:spcPts val="0"/>
                        </a:spcAft>
                      </a:pPr>
                      <a:r>
                        <a:rPr lang="en-US" sz="1400">
                          <a:effectLst/>
                        </a:rPr>
                        <a:t>Incident Command (Primary QI)</a:t>
                      </a:r>
                      <a:endParaRPr lang="en-US" sz="1400">
                        <a:effectLst/>
                        <a:latin typeface="Calibri" panose="020F0502020204030204" pitchFamily="34" charset="0"/>
                        <a:ea typeface="Calibri" panose="020F0502020204030204" pitchFamily="34" charset="0"/>
                        <a:cs typeface="Times New Roman" panose="02020603050405020304" pitchFamily="18" charset="0"/>
                      </a:endParaRPr>
                    </a:p>
                  </a:txBody>
                  <a:tcPr marL="60264" marR="60264" marT="0" marB="0"/>
                </a:tc>
                <a:tc>
                  <a:txBody>
                    <a:bodyPr/>
                    <a:lstStyle/>
                    <a:p>
                      <a:pPr marL="0" marR="0">
                        <a:lnSpc>
                          <a:spcPct val="107000"/>
                        </a:lnSpc>
                        <a:spcBef>
                          <a:spcPts val="0"/>
                        </a:spcBef>
                        <a:spcAft>
                          <a:spcPts val="0"/>
                        </a:spcAft>
                      </a:pPr>
                      <a:r>
                        <a:rPr lang="en-US" sz="1400">
                          <a:effectLst/>
                        </a:rPr>
                        <a:t>Operations </a:t>
                      </a:r>
                    </a:p>
                    <a:p>
                      <a:pPr marL="0" marR="0">
                        <a:lnSpc>
                          <a:spcPct val="107000"/>
                        </a:lnSpc>
                        <a:spcBef>
                          <a:spcPts val="0"/>
                        </a:spcBef>
                        <a:spcAft>
                          <a:spcPts val="0"/>
                        </a:spcAft>
                      </a:pPr>
                      <a:r>
                        <a:rPr lang="en-US" sz="1400">
                          <a:effectLst/>
                        </a:rPr>
                        <a:t>(Alternate QI)</a:t>
                      </a:r>
                      <a:endParaRPr lang="en-US" sz="1400">
                        <a:effectLst/>
                        <a:latin typeface="Calibri" panose="020F0502020204030204" pitchFamily="34" charset="0"/>
                        <a:ea typeface="Calibri" panose="020F0502020204030204" pitchFamily="34" charset="0"/>
                        <a:cs typeface="Times New Roman" panose="02020603050405020304" pitchFamily="18" charset="0"/>
                      </a:endParaRPr>
                    </a:p>
                  </a:txBody>
                  <a:tcPr marL="60264" marR="60264" marT="0" marB="0"/>
                </a:tc>
                <a:extLst>
                  <a:ext uri="{0D108BD9-81ED-4DB2-BD59-A6C34878D82A}">
                    <a16:rowId xmlns:a16="http://schemas.microsoft.com/office/drawing/2014/main" val="3167761134"/>
                  </a:ext>
                </a:extLst>
              </a:tr>
              <a:tr h="783729">
                <a:tc>
                  <a:txBody>
                    <a:bodyPr/>
                    <a:lstStyle/>
                    <a:p>
                      <a:pPr marL="0" marR="0">
                        <a:lnSpc>
                          <a:spcPct val="107000"/>
                        </a:lnSpc>
                        <a:spcBef>
                          <a:spcPts val="0"/>
                        </a:spcBef>
                        <a:spcAft>
                          <a:spcPts val="0"/>
                        </a:spcAft>
                      </a:pPr>
                      <a:r>
                        <a:rPr lang="en-US" sz="1400">
                          <a:effectLst/>
                        </a:rPr>
                        <a:t>Early Response Phase</a:t>
                      </a:r>
                      <a:endParaRPr lang="en-US" sz="1400">
                        <a:effectLst/>
                        <a:latin typeface="Calibri" panose="020F0502020204030204" pitchFamily="34" charset="0"/>
                        <a:ea typeface="Calibri" panose="020F0502020204030204" pitchFamily="34" charset="0"/>
                        <a:cs typeface="Times New Roman" panose="02020603050405020304" pitchFamily="18" charset="0"/>
                      </a:endParaRPr>
                    </a:p>
                  </a:txBody>
                  <a:tcPr marL="60264" marR="60264" marT="0" marB="0"/>
                </a:tc>
                <a:tc>
                  <a:txBody>
                    <a:bodyPr/>
                    <a:lstStyle/>
                    <a:p>
                      <a:pPr marL="285750" marR="0" indent="-285750">
                        <a:lnSpc>
                          <a:spcPct val="107000"/>
                        </a:lnSpc>
                        <a:spcBef>
                          <a:spcPts val="0"/>
                        </a:spcBef>
                        <a:spcAft>
                          <a:spcPts val="0"/>
                        </a:spcAft>
                        <a:buFont typeface="Arial" panose="020B0604020202020204" pitchFamily="34" charset="0"/>
                        <a:buChar char="•"/>
                      </a:pPr>
                      <a:r>
                        <a:rPr lang="en-US" sz="1400">
                          <a:effectLst/>
                        </a:rPr>
                        <a:t>Discovery </a:t>
                      </a:r>
                    </a:p>
                    <a:p>
                      <a:pPr marL="285750" marR="0" indent="-285750">
                        <a:lnSpc>
                          <a:spcPct val="107000"/>
                        </a:lnSpc>
                        <a:spcBef>
                          <a:spcPts val="0"/>
                        </a:spcBef>
                        <a:spcAft>
                          <a:spcPts val="0"/>
                        </a:spcAft>
                        <a:buFont typeface="Arial" panose="020B0604020202020204" pitchFamily="34" charset="0"/>
                        <a:buChar char="•"/>
                      </a:pPr>
                      <a:r>
                        <a:rPr lang="en-US" sz="1400">
                          <a:effectLst/>
                        </a:rPr>
                        <a:t>Notifications</a:t>
                      </a:r>
                    </a:p>
                    <a:p>
                      <a:pPr marL="285750" marR="0" indent="-285750">
                        <a:lnSpc>
                          <a:spcPct val="107000"/>
                        </a:lnSpc>
                        <a:spcBef>
                          <a:spcPts val="0"/>
                        </a:spcBef>
                        <a:spcAft>
                          <a:spcPts val="0"/>
                        </a:spcAft>
                        <a:buFont typeface="Arial" panose="020B0604020202020204" pitchFamily="34" charset="0"/>
                        <a:buChar char="•"/>
                      </a:pPr>
                      <a:r>
                        <a:rPr lang="en-US" sz="1400">
                          <a:effectLst/>
                        </a:rPr>
                        <a:t>Activate Incident Management Team</a:t>
                      </a:r>
                    </a:p>
                    <a:p>
                      <a:pPr marL="0" marR="0">
                        <a:lnSpc>
                          <a:spcPct val="107000"/>
                        </a:lnSpc>
                        <a:spcBef>
                          <a:spcPts val="0"/>
                        </a:spcBef>
                        <a:spcAft>
                          <a:spcPts val="0"/>
                        </a:spcAft>
                      </a:pPr>
                      <a:r>
                        <a:rPr lang="en-US" sz="1400">
                          <a:effectLst/>
                        </a:rPr>
                        <a:t> </a:t>
                      </a:r>
                      <a:endParaRPr lang="en-US" sz="1400">
                        <a:effectLst/>
                        <a:latin typeface="Calibri" panose="020F0502020204030204" pitchFamily="34" charset="0"/>
                        <a:ea typeface="Calibri" panose="020F0502020204030204" pitchFamily="34" charset="0"/>
                        <a:cs typeface="Times New Roman" panose="02020603050405020304" pitchFamily="18" charset="0"/>
                      </a:endParaRPr>
                    </a:p>
                  </a:txBody>
                  <a:tcPr marL="60264" marR="60264" marT="0" marB="0"/>
                </a:tc>
                <a:tc>
                  <a:txBody>
                    <a:bodyPr/>
                    <a:lstStyle/>
                    <a:p>
                      <a:pPr marL="285750" marR="0" indent="-285750">
                        <a:lnSpc>
                          <a:spcPct val="107000"/>
                        </a:lnSpc>
                        <a:spcBef>
                          <a:spcPts val="0"/>
                        </a:spcBef>
                        <a:spcAft>
                          <a:spcPts val="0"/>
                        </a:spcAft>
                        <a:buFont typeface="Arial" panose="020B0604020202020204" pitchFamily="34" charset="0"/>
                        <a:buChar char="•"/>
                      </a:pPr>
                      <a:r>
                        <a:rPr lang="en-US" sz="1400">
                          <a:effectLst/>
                        </a:rPr>
                        <a:t>Mustering Responders</a:t>
                      </a:r>
                    </a:p>
                    <a:p>
                      <a:pPr marL="285750" marR="0" indent="-285750">
                        <a:lnSpc>
                          <a:spcPct val="107000"/>
                        </a:lnSpc>
                        <a:spcBef>
                          <a:spcPts val="0"/>
                        </a:spcBef>
                        <a:spcAft>
                          <a:spcPts val="0"/>
                        </a:spcAft>
                        <a:buFont typeface="Arial" panose="020B0604020202020204" pitchFamily="34" charset="0"/>
                        <a:buChar char="•"/>
                      </a:pPr>
                      <a:r>
                        <a:rPr lang="en-US" sz="1400">
                          <a:effectLst/>
                        </a:rPr>
                        <a:t>Source Control</a:t>
                      </a:r>
                    </a:p>
                    <a:p>
                      <a:pPr marL="285750" marR="0" indent="-285750">
                        <a:lnSpc>
                          <a:spcPct val="107000"/>
                        </a:lnSpc>
                        <a:spcBef>
                          <a:spcPts val="0"/>
                        </a:spcBef>
                        <a:spcAft>
                          <a:spcPts val="0"/>
                        </a:spcAft>
                        <a:buFont typeface="Arial" panose="020B0604020202020204" pitchFamily="34" charset="0"/>
                        <a:buChar char="•"/>
                      </a:pPr>
                      <a:r>
                        <a:rPr lang="en-US" sz="1400">
                          <a:effectLst/>
                        </a:rPr>
                        <a:t>Retrieving Response Equipment</a:t>
                      </a:r>
                    </a:p>
                    <a:p>
                      <a:pPr marL="285750" marR="0" indent="-285750">
                        <a:lnSpc>
                          <a:spcPct val="107000"/>
                        </a:lnSpc>
                        <a:spcBef>
                          <a:spcPts val="0"/>
                        </a:spcBef>
                        <a:spcAft>
                          <a:spcPts val="0"/>
                        </a:spcAft>
                        <a:buFont typeface="Arial" panose="020B0604020202020204" pitchFamily="34" charset="0"/>
                        <a:buChar char="•"/>
                      </a:pPr>
                      <a:r>
                        <a:rPr lang="en-US" sz="1400">
                          <a:effectLst/>
                        </a:rPr>
                        <a:t>Preliminary Spill Assessments</a:t>
                      </a:r>
                      <a:endParaRPr lang="en-US" sz="1400">
                        <a:effectLst/>
                        <a:latin typeface="Calibri" panose="020F0502020204030204" pitchFamily="34" charset="0"/>
                        <a:ea typeface="Calibri" panose="020F0502020204030204" pitchFamily="34" charset="0"/>
                        <a:cs typeface="Times New Roman" panose="02020603050405020304" pitchFamily="18" charset="0"/>
                      </a:endParaRPr>
                    </a:p>
                  </a:txBody>
                  <a:tcPr marL="60264" marR="60264" marT="0" marB="0"/>
                </a:tc>
                <a:extLst>
                  <a:ext uri="{0D108BD9-81ED-4DB2-BD59-A6C34878D82A}">
                    <a16:rowId xmlns:a16="http://schemas.microsoft.com/office/drawing/2014/main" val="912230094"/>
                  </a:ext>
                </a:extLst>
              </a:tr>
              <a:tr h="982174">
                <a:tc>
                  <a:txBody>
                    <a:bodyPr/>
                    <a:lstStyle/>
                    <a:p>
                      <a:pPr marL="0" marR="0">
                        <a:lnSpc>
                          <a:spcPct val="107000"/>
                        </a:lnSpc>
                        <a:spcBef>
                          <a:spcPts val="0"/>
                        </a:spcBef>
                        <a:spcAft>
                          <a:spcPts val="0"/>
                        </a:spcAft>
                      </a:pPr>
                      <a:r>
                        <a:rPr lang="en-US" sz="1400">
                          <a:effectLst/>
                        </a:rPr>
                        <a:t>Intermediate Response Phase</a:t>
                      </a:r>
                      <a:endParaRPr lang="en-US" sz="1400">
                        <a:effectLst/>
                        <a:latin typeface="Calibri" panose="020F0502020204030204" pitchFamily="34" charset="0"/>
                        <a:ea typeface="Calibri" panose="020F0502020204030204" pitchFamily="34" charset="0"/>
                        <a:cs typeface="Times New Roman" panose="02020603050405020304" pitchFamily="18" charset="0"/>
                      </a:endParaRPr>
                    </a:p>
                  </a:txBody>
                  <a:tcPr marL="60264" marR="60264" marT="0" marB="0"/>
                </a:tc>
                <a:tc>
                  <a:txBody>
                    <a:bodyPr/>
                    <a:lstStyle/>
                    <a:p>
                      <a:pPr marL="285750" marR="0" indent="-285750">
                        <a:lnSpc>
                          <a:spcPct val="107000"/>
                        </a:lnSpc>
                        <a:spcBef>
                          <a:spcPts val="0"/>
                        </a:spcBef>
                        <a:spcAft>
                          <a:spcPts val="0"/>
                        </a:spcAft>
                        <a:buFont typeface="Arial" panose="020B0604020202020204" pitchFamily="34" charset="0"/>
                        <a:buChar char="•"/>
                      </a:pPr>
                      <a:r>
                        <a:rPr lang="en-US" sz="1400">
                          <a:effectLst/>
                        </a:rPr>
                        <a:t>Communicating with Operations</a:t>
                      </a:r>
                    </a:p>
                    <a:p>
                      <a:pPr marL="285750" marR="0" indent="-285750">
                        <a:lnSpc>
                          <a:spcPct val="107000"/>
                        </a:lnSpc>
                        <a:spcBef>
                          <a:spcPts val="0"/>
                        </a:spcBef>
                        <a:spcAft>
                          <a:spcPts val="0"/>
                        </a:spcAft>
                        <a:buFont typeface="Arial" panose="020B0604020202020204" pitchFamily="34" charset="0"/>
                        <a:buChar char="•"/>
                      </a:pPr>
                      <a:r>
                        <a:rPr lang="en-US" sz="1400">
                          <a:effectLst/>
                        </a:rPr>
                        <a:t>Tracking Resources</a:t>
                      </a:r>
                    </a:p>
                    <a:p>
                      <a:pPr marL="285750" marR="0" indent="-285750">
                        <a:lnSpc>
                          <a:spcPct val="107000"/>
                        </a:lnSpc>
                        <a:spcBef>
                          <a:spcPts val="0"/>
                        </a:spcBef>
                        <a:spcAft>
                          <a:spcPts val="0"/>
                        </a:spcAft>
                        <a:buFont typeface="Arial" panose="020B0604020202020204" pitchFamily="34" charset="0"/>
                        <a:buChar char="•"/>
                      </a:pPr>
                      <a:r>
                        <a:rPr lang="en-US" sz="1400">
                          <a:effectLst/>
                        </a:rPr>
                        <a:t>Directing Response</a:t>
                      </a:r>
                    </a:p>
                  </a:txBody>
                  <a:tcPr marL="60264" marR="60264" marT="0" marB="0"/>
                </a:tc>
                <a:tc>
                  <a:txBody>
                    <a:bodyPr/>
                    <a:lstStyle/>
                    <a:p>
                      <a:pPr marL="285750" marR="0" indent="-285750">
                        <a:lnSpc>
                          <a:spcPct val="107000"/>
                        </a:lnSpc>
                        <a:spcBef>
                          <a:spcPts val="0"/>
                        </a:spcBef>
                        <a:spcAft>
                          <a:spcPts val="0"/>
                        </a:spcAft>
                        <a:buFont typeface="Arial" panose="020B0604020202020204" pitchFamily="34" charset="0"/>
                        <a:buChar char="•"/>
                      </a:pPr>
                      <a:r>
                        <a:rPr lang="en-US" sz="1400">
                          <a:effectLst/>
                        </a:rPr>
                        <a:t>Moving to Control Points</a:t>
                      </a:r>
                    </a:p>
                    <a:p>
                      <a:pPr marL="285750" marR="0" indent="-285750">
                        <a:lnSpc>
                          <a:spcPct val="107000"/>
                        </a:lnSpc>
                        <a:spcBef>
                          <a:spcPts val="0"/>
                        </a:spcBef>
                        <a:spcAft>
                          <a:spcPts val="0"/>
                        </a:spcAft>
                        <a:buFont typeface="Arial" panose="020B0604020202020204" pitchFamily="34" charset="0"/>
                        <a:buChar char="•"/>
                      </a:pPr>
                      <a:r>
                        <a:rPr lang="en-US" sz="1400">
                          <a:effectLst/>
                        </a:rPr>
                        <a:t>Deploying Equipment </a:t>
                      </a:r>
                    </a:p>
                    <a:p>
                      <a:pPr marL="285750" marR="0" indent="-285750">
                        <a:lnSpc>
                          <a:spcPct val="107000"/>
                        </a:lnSpc>
                        <a:spcBef>
                          <a:spcPts val="0"/>
                        </a:spcBef>
                        <a:spcAft>
                          <a:spcPts val="0"/>
                        </a:spcAft>
                        <a:buFont typeface="Arial" panose="020B0604020202020204" pitchFamily="34" charset="0"/>
                        <a:buChar char="•"/>
                      </a:pPr>
                      <a:r>
                        <a:rPr lang="en-US" sz="1400">
                          <a:effectLst/>
                        </a:rPr>
                        <a:t>Containment and Recovery</a:t>
                      </a:r>
                    </a:p>
                  </a:txBody>
                  <a:tcPr marL="60264" marR="60264" marT="0" marB="0"/>
                </a:tc>
                <a:extLst>
                  <a:ext uri="{0D108BD9-81ED-4DB2-BD59-A6C34878D82A}">
                    <a16:rowId xmlns:a16="http://schemas.microsoft.com/office/drawing/2014/main" val="1873134080"/>
                  </a:ext>
                </a:extLst>
              </a:tr>
            </a:tbl>
          </a:graphicData>
        </a:graphic>
      </p:graphicFrame>
    </p:spTree>
    <p:extLst>
      <p:ext uri="{BB962C8B-B14F-4D97-AF65-F5344CB8AC3E}">
        <p14:creationId xmlns:p14="http://schemas.microsoft.com/office/powerpoint/2010/main" val="180492710"/>
      </p:ext>
    </p:extLst>
  </p:cSld>
  <p:clrMapOvr>
    <a:masterClrMapping/>
  </p:clrMapOvr>
  <p:extLst>
    <p:ext uri="{6950BFC3-D8DA-4A85-94F7-54DA5524770B}">
      <p188:commentRel xmlns:p188="http://schemas.microsoft.com/office/powerpoint/2018/8/main" r:id="rId2"/>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A8A0B5C-1883-F331-4F55-869A8975725B}"/>
              </a:ext>
            </a:extLst>
          </p:cNvPr>
          <p:cNvSpPr>
            <a:spLocks noGrp="1"/>
          </p:cNvSpPr>
          <p:nvPr>
            <p:ph type="title"/>
          </p:nvPr>
        </p:nvSpPr>
        <p:spPr/>
        <p:txBody>
          <a:bodyPr/>
          <a:lstStyle/>
          <a:p>
            <a:r>
              <a:rPr lang="en-US"/>
              <a:t>Critical QI Timeframe and Decisions</a:t>
            </a:r>
          </a:p>
        </p:txBody>
      </p:sp>
      <p:graphicFrame>
        <p:nvGraphicFramePr>
          <p:cNvPr id="5" name="Content Placeholder 4">
            <a:extLst>
              <a:ext uri="{FF2B5EF4-FFF2-40B4-BE49-F238E27FC236}">
                <a16:creationId xmlns:a16="http://schemas.microsoft.com/office/drawing/2014/main" id="{3B47FBBC-7647-09B1-CE9B-1BDB44C03894}"/>
              </a:ext>
            </a:extLst>
          </p:cNvPr>
          <p:cNvGraphicFramePr>
            <a:graphicFrameLocks noGrp="1"/>
          </p:cNvGraphicFramePr>
          <p:nvPr>
            <p:ph idx="1"/>
          </p:nvPr>
        </p:nvGraphicFramePr>
        <p:xfrm>
          <a:off x="838200" y="1314450"/>
          <a:ext cx="10515600" cy="40862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9" name="Graphic 8" descr="Spilt/Cracked Glass Of Milk with solid fill">
            <a:extLst>
              <a:ext uri="{FF2B5EF4-FFF2-40B4-BE49-F238E27FC236}">
                <a16:creationId xmlns:a16="http://schemas.microsoft.com/office/drawing/2014/main" id="{3CE1CFBD-8CB6-7FA4-FF37-6FF38CE248BB}"/>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71450" y="2143368"/>
            <a:ext cx="914400" cy="914400"/>
          </a:xfrm>
          <a:prstGeom prst="rect">
            <a:avLst/>
          </a:prstGeom>
        </p:spPr>
      </p:pic>
      <p:pic>
        <p:nvPicPr>
          <p:cNvPr id="13" name="Graphic 12" descr="Hierarchy with solid fill">
            <a:extLst>
              <a:ext uri="{FF2B5EF4-FFF2-40B4-BE49-F238E27FC236}">
                <a16:creationId xmlns:a16="http://schemas.microsoft.com/office/drawing/2014/main" id="{7D91D78D-C125-F84F-54EA-D86A3045B715}"/>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11191874" y="2143368"/>
            <a:ext cx="914400" cy="914400"/>
          </a:xfrm>
          <a:prstGeom prst="rect">
            <a:avLst/>
          </a:prstGeom>
        </p:spPr>
      </p:pic>
      <p:sp>
        <p:nvSpPr>
          <p:cNvPr id="14" name="TextBox 13">
            <a:extLst>
              <a:ext uri="{FF2B5EF4-FFF2-40B4-BE49-F238E27FC236}">
                <a16:creationId xmlns:a16="http://schemas.microsoft.com/office/drawing/2014/main" id="{F71F462F-A444-A6FD-0979-2663CDAEEF1B}"/>
              </a:ext>
            </a:extLst>
          </p:cNvPr>
          <p:cNvSpPr txBox="1"/>
          <p:nvPr/>
        </p:nvSpPr>
        <p:spPr>
          <a:xfrm>
            <a:off x="838200" y="3962400"/>
            <a:ext cx="1833772" cy="1169551"/>
          </a:xfrm>
          <a:prstGeom prst="rect">
            <a:avLst/>
          </a:prstGeom>
          <a:noFill/>
        </p:spPr>
        <p:txBody>
          <a:bodyPr wrap="none" rtlCol="0">
            <a:spAutoFit/>
          </a:bodyPr>
          <a:lstStyle/>
          <a:p>
            <a:pPr marL="114300" indent="-114300">
              <a:buFont typeface="Arial" panose="020B0604020202020204" pitchFamily="34" charset="0"/>
              <a:buChar char="•"/>
            </a:pPr>
            <a:r>
              <a:rPr lang="en-US" sz="1400"/>
              <a:t>Activate Alarms</a:t>
            </a:r>
          </a:p>
          <a:p>
            <a:pPr marL="114300" indent="-114300">
              <a:buFont typeface="Arial" panose="020B0604020202020204" pitchFamily="34" charset="0"/>
              <a:buChar char="•"/>
            </a:pPr>
            <a:r>
              <a:rPr lang="en-US" sz="1400"/>
              <a:t>Muster Responders</a:t>
            </a:r>
          </a:p>
          <a:p>
            <a:pPr marL="114300" indent="-114300">
              <a:buFont typeface="Arial" panose="020B0604020202020204" pitchFamily="34" charset="0"/>
              <a:buChar char="•"/>
            </a:pPr>
            <a:r>
              <a:rPr lang="en-US" sz="1400"/>
              <a:t>Contact the NRC</a:t>
            </a:r>
          </a:p>
          <a:p>
            <a:pPr marL="114300" indent="-114300">
              <a:buFont typeface="Arial" panose="020B0604020202020204" pitchFamily="34" charset="0"/>
              <a:buChar char="•"/>
            </a:pPr>
            <a:r>
              <a:rPr lang="en-US" sz="1400"/>
              <a:t>Call the OSRO</a:t>
            </a:r>
          </a:p>
          <a:p>
            <a:pPr marL="114300" indent="-114300">
              <a:buFont typeface="Arial" panose="020B0604020202020204" pitchFamily="34" charset="0"/>
              <a:buChar char="•"/>
            </a:pPr>
            <a:r>
              <a:rPr lang="en-US" sz="1400"/>
              <a:t>Alert Corporate</a:t>
            </a:r>
          </a:p>
        </p:txBody>
      </p:sp>
      <p:sp>
        <p:nvSpPr>
          <p:cNvPr id="15" name="TextBox 14">
            <a:extLst>
              <a:ext uri="{FF2B5EF4-FFF2-40B4-BE49-F238E27FC236}">
                <a16:creationId xmlns:a16="http://schemas.microsoft.com/office/drawing/2014/main" id="{2F2BE517-F64F-EDE7-10A1-2BFDDB4E7C23}"/>
              </a:ext>
            </a:extLst>
          </p:cNvPr>
          <p:cNvSpPr txBox="1"/>
          <p:nvPr/>
        </p:nvSpPr>
        <p:spPr>
          <a:xfrm>
            <a:off x="2671972" y="3962400"/>
            <a:ext cx="1568250" cy="1384995"/>
          </a:xfrm>
          <a:prstGeom prst="rect">
            <a:avLst/>
          </a:prstGeom>
          <a:noFill/>
        </p:spPr>
        <p:txBody>
          <a:bodyPr wrap="none" rtlCol="0">
            <a:spAutoFit/>
          </a:bodyPr>
          <a:lstStyle/>
          <a:p>
            <a:pPr marL="114300" indent="-114300">
              <a:buFont typeface="Arial" panose="020B0604020202020204" pitchFamily="34" charset="0"/>
              <a:buChar char="•"/>
            </a:pPr>
            <a:r>
              <a:rPr lang="en-US" sz="1400"/>
              <a:t>Activate EOC</a:t>
            </a:r>
          </a:p>
          <a:p>
            <a:pPr marL="114300" indent="-114300">
              <a:buFont typeface="Arial" panose="020B0604020202020204" pitchFamily="34" charset="0"/>
              <a:buChar char="•"/>
            </a:pPr>
            <a:r>
              <a:rPr lang="en-US" sz="1400"/>
              <a:t>Mobilize IMT</a:t>
            </a:r>
          </a:p>
          <a:p>
            <a:pPr marL="114300" indent="-114300">
              <a:buFont typeface="Arial" panose="020B0604020202020204" pitchFamily="34" charset="0"/>
              <a:buChar char="•"/>
            </a:pPr>
            <a:r>
              <a:rPr lang="en-US" sz="1400"/>
              <a:t>Start ICS 201</a:t>
            </a:r>
          </a:p>
          <a:p>
            <a:pPr marL="114300" indent="-114300">
              <a:buFont typeface="Arial" panose="020B0604020202020204" pitchFamily="34" charset="0"/>
              <a:buChar char="•"/>
            </a:pPr>
            <a:r>
              <a:rPr lang="en-US" sz="1400"/>
              <a:t>Designate a PIO</a:t>
            </a:r>
          </a:p>
          <a:p>
            <a:pPr marL="114300" indent="-114300">
              <a:buFont typeface="Arial" panose="020B0604020202020204" pitchFamily="34" charset="0"/>
              <a:buChar char="•"/>
            </a:pPr>
            <a:r>
              <a:rPr lang="en-US" sz="1400"/>
              <a:t>Establish ICP</a:t>
            </a:r>
          </a:p>
          <a:p>
            <a:pPr marL="114300" indent="-114300">
              <a:buFont typeface="Arial" panose="020B0604020202020204" pitchFamily="34" charset="0"/>
              <a:buChar char="•"/>
            </a:pPr>
            <a:r>
              <a:rPr lang="en-US" sz="1400"/>
              <a:t>Gain Access  </a:t>
            </a:r>
            <a:endParaRPr lang="en-US"/>
          </a:p>
        </p:txBody>
      </p:sp>
      <p:sp>
        <p:nvSpPr>
          <p:cNvPr id="16" name="TextBox 15">
            <a:extLst>
              <a:ext uri="{FF2B5EF4-FFF2-40B4-BE49-F238E27FC236}">
                <a16:creationId xmlns:a16="http://schemas.microsoft.com/office/drawing/2014/main" id="{AF324ED4-AB5A-0F72-5D4B-4481BA5196E7}"/>
              </a:ext>
            </a:extLst>
          </p:cNvPr>
          <p:cNvSpPr txBox="1"/>
          <p:nvPr/>
        </p:nvSpPr>
        <p:spPr>
          <a:xfrm>
            <a:off x="4236967" y="3962398"/>
            <a:ext cx="2018181" cy="1169551"/>
          </a:xfrm>
          <a:prstGeom prst="rect">
            <a:avLst/>
          </a:prstGeom>
          <a:noFill/>
        </p:spPr>
        <p:txBody>
          <a:bodyPr wrap="none" rtlCol="0">
            <a:spAutoFit/>
          </a:bodyPr>
          <a:lstStyle/>
          <a:p>
            <a:pPr marL="114300" indent="-114300">
              <a:buFont typeface="Arial" panose="020B0604020202020204" pitchFamily="34" charset="0"/>
              <a:buChar char="•"/>
            </a:pPr>
            <a:r>
              <a:rPr lang="en-US" sz="1400"/>
              <a:t>Plug Culverts/Berm</a:t>
            </a:r>
          </a:p>
          <a:p>
            <a:pPr marL="114300" indent="-114300">
              <a:buFont typeface="Arial" panose="020B0604020202020204" pitchFamily="34" charset="0"/>
              <a:buChar char="•"/>
            </a:pPr>
            <a:r>
              <a:rPr lang="en-US" sz="1400"/>
              <a:t>Survey Spill Path</a:t>
            </a:r>
          </a:p>
          <a:p>
            <a:pPr marL="114300" indent="-114300">
              <a:buFont typeface="Arial" panose="020B0604020202020204" pitchFamily="34" charset="0"/>
              <a:buChar char="•"/>
            </a:pPr>
            <a:r>
              <a:rPr lang="en-US" sz="1400"/>
              <a:t>Get Response Trailer </a:t>
            </a:r>
          </a:p>
          <a:p>
            <a:pPr marL="114300" indent="-114300">
              <a:buFont typeface="Arial" panose="020B0604020202020204" pitchFamily="34" charset="0"/>
              <a:buChar char="•"/>
            </a:pPr>
            <a:r>
              <a:rPr lang="en-US" sz="1400"/>
              <a:t>Identify Oiled Wildlife</a:t>
            </a:r>
          </a:p>
          <a:p>
            <a:pPr marL="114300" indent="-114300">
              <a:buFont typeface="Arial" panose="020B0604020202020204" pitchFamily="34" charset="0"/>
              <a:buChar char="•"/>
            </a:pPr>
            <a:r>
              <a:rPr lang="en-US" sz="1400"/>
              <a:t>Order Vacuum Truck</a:t>
            </a:r>
            <a:endParaRPr lang="en-US"/>
          </a:p>
        </p:txBody>
      </p:sp>
      <p:sp>
        <p:nvSpPr>
          <p:cNvPr id="17" name="TextBox 16">
            <a:extLst>
              <a:ext uri="{FF2B5EF4-FFF2-40B4-BE49-F238E27FC236}">
                <a16:creationId xmlns:a16="http://schemas.microsoft.com/office/drawing/2014/main" id="{090BACF3-A3DE-F31C-DFC2-338BB86C2541}"/>
              </a:ext>
            </a:extLst>
          </p:cNvPr>
          <p:cNvSpPr txBox="1"/>
          <p:nvPr/>
        </p:nvSpPr>
        <p:spPr>
          <a:xfrm>
            <a:off x="6247902" y="3962400"/>
            <a:ext cx="1806072" cy="1384995"/>
          </a:xfrm>
          <a:prstGeom prst="rect">
            <a:avLst/>
          </a:prstGeom>
          <a:noFill/>
        </p:spPr>
        <p:txBody>
          <a:bodyPr wrap="none" rtlCol="0">
            <a:spAutoFit/>
          </a:bodyPr>
          <a:lstStyle/>
          <a:p>
            <a:pPr marL="114300" indent="-114300">
              <a:buFont typeface="Arial" panose="020B0604020202020204" pitchFamily="34" charset="0"/>
              <a:buChar char="•"/>
            </a:pPr>
            <a:r>
              <a:rPr lang="en-US" sz="1400"/>
              <a:t>Shut Valves</a:t>
            </a:r>
          </a:p>
          <a:p>
            <a:pPr marL="114300" indent="-114300">
              <a:buFont typeface="Arial" panose="020B0604020202020204" pitchFamily="34" charset="0"/>
              <a:buChar char="•"/>
            </a:pPr>
            <a:r>
              <a:rPr lang="en-US" sz="1400"/>
              <a:t>Deploy Boom</a:t>
            </a:r>
          </a:p>
          <a:p>
            <a:pPr marL="114300" indent="-114300">
              <a:buFont typeface="Arial" panose="020B0604020202020204" pitchFamily="34" charset="0"/>
              <a:buChar char="•"/>
            </a:pPr>
            <a:r>
              <a:rPr lang="en-US" sz="1400"/>
              <a:t>Skim &amp; Recover</a:t>
            </a:r>
          </a:p>
          <a:p>
            <a:pPr marL="114300" indent="-114300">
              <a:buFont typeface="Arial" panose="020B0604020202020204" pitchFamily="34" charset="0"/>
              <a:buChar char="•"/>
            </a:pPr>
            <a:r>
              <a:rPr lang="en-US" sz="1400"/>
              <a:t>Temporary Storage</a:t>
            </a:r>
          </a:p>
          <a:p>
            <a:pPr marL="114300" indent="-114300">
              <a:buFont typeface="Arial" panose="020B0604020202020204" pitchFamily="34" charset="0"/>
              <a:buChar char="•"/>
            </a:pPr>
            <a:r>
              <a:rPr lang="en-US" sz="1400"/>
              <a:t>Deploy Sorbents</a:t>
            </a:r>
          </a:p>
          <a:p>
            <a:pPr marL="114300" indent="-114300">
              <a:buFont typeface="Arial" panose="020B0604020202020204" pitchFamily="34" charset="0"/>
              <a:buChar char="•"/>
            </a:pPr>
            <a:endParaRPr lang="en-US" sz="1400"/>
          </a:p>
        </p:txBody>
      </p:sp>
      <p:sp>
        <p:nvSpPr>
          <p:cNvPr id="18" name="TextBox 17">
            <a:extLst>
              <a:ext uri="{FF2B5EF4-FFF2-40B4-BE49-F238E27FC236}">
                <a16:creationId xmlns:a16="http://schemas.microsoft.com/office/drawing/2014/main" id="{18DA9D3C-09B8-6882-1A87-2E5B012AEA57}"/>
              </a:ext>
            </a:extLst>
          </p:cNvPr>
          <p:cNvSpPr txBox="1"/>
          <p:nvPr/>
        </p:nvSpPr>
        <p:spPr>
          <a:xfrm>
            <a:off x="8046727" y="3962398"/>
            <a:ext cx="1952714" cy="1169551"/>
          </a:xfrm>
          <a:prstGeom prst="rect">
            <a:avLst/>
          </a:prstGeom>
          <a:noFill/>
        </p:spPr>
        <p:txBody>
          <a:bodyPr wrap="none" rtlCol="0">
            <a:spAutoFit/>
          </a:bodyPr>
          <a:lstStyle/>
          <a:p>
            <a:pPr marL="114300" indent="-114300">
              <a:buFont typeface="Arial" panose="020B0604020202020204" pitchFamily="34" charset="0"/>
              <a:buChar char="•"/>
            </a:pPr>
            <a:r>
              <a:rPr lang="en-US" sz="1400"/>
              <a:t>Excavate Oiled Soils</a:t>
            </a:r>
          </a:p>
          <a:p>
            <a:pPr marL="114300" indent="-114300">
              <a:buFont typeface="Arial" panose="020B0604020202020204" pitchFamily="34" charset="0"/>
              <a:buChar char="•"/>
            </a:pPr>
            <a:r>
              <a:rPr lang="en-US" sz="1400"/>
              <a:t>Separate Oily Water</a:t>
            </a:r>
          </a:p>
          <a:p>
            <a:pPr marL="114300" indent="-114300">
              <a:buFont typeface="Arial" panose="020B0604020202020204" pitchFamily="34" charset="0"/>
              <a:buChar char="•"/>
            </a:pPr>
            <a:r>
              <a:rPr lang="en-US" sz="1400"/>
              <a:t>Cut Oiled Vegetation</a:t>
            </a:r>
          </a:p>
          <a:p>
            <a:pPr marL="114300" indent="-114300">
              <a:buFont typeface="Arial" panose="020B0604020202020204" pitchFamily="34" charset="0"/>
              <a:buChar char="•"/>
            </a:pPr>
            <a:r>
              <a:rPr lang="en-US" sz="1400"/>
              <a:t>Recover Sorbents</a:t>
            </a:r>
          </a:p>
          <a:p>
            <a:pPr marL="114300" indent="-114300">
              <a:buFont typeface="Arial" panose="020B0604020202020204" pitchFamily="34" charset="0"/>
              <a:buChar char="•"/>
            </a:pPr>
            <a:r>
              <a:rPr lang="en-US" sz="1400"/>
              <a:t>Dispose of Wastes</a:t>
            </a:r>
          </a:p>
        </p:txBody>
      </p:sp>
      <p:sp>
        <p:nvSpPr>
          <p:cNvPr id="19" name="TextBox 18">
            <a:extLst>
              <a:ext uri="{FF2B5EF4-FFF2-40B4-BE49-F238E27FC236}">
                <a16:creationId xmlns:a16="http://schemas.microsoft.com/office/drawing/2014/main" id="{84CF7DE6-1620-B46C-9BB9-EE5C6CAAEF76}"/>
              </a:ext>
            </a:extLst>
          </p:cNvPr>
          <p:cNvSpPr txBox="1"/>
          <p:nvPr/>
        </p:nvSpPr>
        <p:spPr>
          <a:xfrm>
            <a:off x="9999441" y="3962398"/>
            <a:ext cx="2112630" cy="1169551"/>
          </a:xfrm>
          <a:prstGeom prst="rect">
            <a:avLst/>
          </a:prstGeom>
          <a:noFill/>
        </p:spPr>
        <p:txBody>
          <a:bodyPr wrap="none" rtlCol="0">
            <a:spAutoFit/>
          </a:bodyPr>
          <a:lstStyle/>
          <a:p>
            <a:pPr marL="114300" indent="-114300">
              <a:buFont typeface="Arial" panose="020B0604020202020204" pitchFamily="34" charset="0"/>
              <a:buChar char="•"/>
            </a:pPr>
            <a:r>
              <a:rPr lang="en-US" sz="1400"/>
              <a:t>Integrate Agencies</a:t>
            </a:r>
          </a:p>
          <a:p>
            <a:pPr marL="114300" indent="-114300">
              <a:buFont typeface="Arial" panose="020B0604020202020204" pitchFamily="34" charset="0"/>
              <a:buChar char="•"/>
            </a:pPr>
            <a:r>
              <a:rPr lang="en-US" sz="1400"/>
              <a:t>Scale the Response</a:t>
            </a:r>
          </a:p>
          <a:p>
            <a:pPr marL="114300" indent="-114300">
              <a:buFont typeface="Arial" panose="020B0604020202020204" pitchFamily="34" charset="0"/>
              <a:buChar char="•"/>
            </a:pPr>
            <a:r>
              <a:rPr lang="en-US" sz="1400"/>
              <a:t>Transition to UC</a:t>
            </a:r>
          </a:p>
          <a:p>
            <a:pPr marL="114300" indent="-114300">
              <a:buFont typeface="Arial" panose="020B0604020202020204" pitchFamily="34" charset="0"/>
              <a:buChar char="•"/>
            </a:pPr>
            <a:r>
              <a:rPr lang="en-US" sz="1400"/>
              <a:t>Develop UC Objectives</a:t>
            </a:r>
          </a:p>
          <a:p>
            <a:pPr marL="114300" indent="-114300">
              <a:buFont typeface="Arial" panose="020B0604020202020204" pitchFamily="34" charset="0"/>
              <a:buChar char="•"/>
            </a:pPr>
            <a:r>
              <a:rPr lang="en-US" sz="1400"/>
              <a:t>Continue Cleanup</a:t>
            </a:r>
          </a:p>
        </p:txBody>
      </p:sp>
    </p:spTree>
    <p:extLst>
      <p:ext uri="{BB962C8B-B14F-4D97-AF65-F5344CB8AC3E}">
        <p14:creationId xmlns:p14="http://schemas.microsoft.com/office/powerpoint/2010/main" val="34253243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grpId="1" nodeType="clickEffect">
                                  <p:stCondLst>
                                    <p:cond delay="0"/>
                                  </p:stCondLst>
                                  <p:childTnLst>
                                    <p:set>
                                      <p:cBhvr>
                                        <p:cTn id="10" dur="1" fill="hold">
                                          <p:stCondLst>
                                            <p:cond delay="0"/>
                                          </p:stCondLst>
                                        </p:cTn>
                                        <p:tgtEl>
                                          <p:spTgt spid="14"/>
                                        </p:tgtEl>
                                        <p:attrNameLst>
                                          <p:attrName>style.visibility</p:attrName>
                                        </p:attrNameLst>
                                      </p:cBhvr>
                                      <p:to>
                                        <p:strVal val="hidden"/>
                                      </p:to>
                                    </p:set>
                                  </p:childTnLst>
                                </p:cTn>
                              </p:par>
                            </p:childTnLst>
                          </p:cTn>
                        </p:par>
                        <p:par>
                          <p:cTn id="11" fill="hold">
                            <p:stCondLst>
                              <p:cond delay="0"/>
                            </p:stCondLst>
                            <p:childTnLst>
                              <p:par>
                                <p:cTn id="12" presetID="1" presetClass="entr" presetSubtype="0" fill="hold" grpId="0" nodeType="afterEffect">
                                  <p:stCondLst>
                                    <p:cond delay="0"/>
                                  </p:stCondLst>
                                  <p:childTnLst>
                                    <p:set>
                                      <p:cBhvr>
                                        <p:cTn id="13" dur="1" fill="hold">
                                          <p:stCondLst>
                                            <p:cond delay="0"/>
                                          </p:stCondLst>
                                        </p:cTn>
                                        <p:tgtEl>
                                          <p:spTgt spid="15"/>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1" presetClass="exit" presetSubtype="0" fill="hold" grpId="1" nodeType="clickEffect">
                                  <p:stCondLst>
                                    <p:cond delay="0"/>
                                  </p:stCondLst>
                                  <p:childTnLst>
                                    <p:set>
                                      <p:cBhvr>
                                        <p:cTn id="17" dur="1" fill="hold">
                                          <p:stCondLst>
                                            <p:cond delay="0"/>
                                          </p:stCondLst>
                                        </p:cTn>
                                        <p:tgtEl>
                                          <p:spTgt spid="15"/>
                                        </p:tgtEl>
                                        <p:attrNameLst>
                                          <p:attrName>style.visibility</p:attrName>
                                        </p:attrNameLst>
                                      </p:cBhvr>
                                      <p:to>
                                        <p:strVal val="hidden"/>
                                      </p:to>
                                    </p:set>
                                  </p:childTnLst>
                                </p:cTn>
                              </p:par>
                            </p:childTnLst>
                          </p:cTn>
                        </p:par>
                        <p:par>
                          <p:cTn id="18" fill="hold">
                            <p:stCondLst>
                              <p:cond delay="0"/>
                            </p:stCondLst>
                            <p:childTnLst>
                              <p:par>
                                <p:cTn id="19" presetID="1" presetClass="entr" presetSubtype="0" fill="hold" grpId="0" nodeType="afterEffect">
                                  <p:stCondLst>
                                    <p:cond delay="0"/>
                                  </p:stCondLst>
                                  <p:childTnLst>
                                    <p:set>
                                      <p:cBhvr>
                                        <p:cTn id="20" dur="1" fill="hold">
                                          <p:stCondLst>
                                            <p:cond delay="0"/>
                                          </p:stCondLst>
                                        </p:cTn>
                                        <p:tgtEl>
                                          <p:spTgt spid="16"/>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xit" presetSubtype="0" fill="hold" grpId="1" nodeType="clickEffect">
                                  <p:stCondLst>
                                    <p:cond delay="0"/>
                                  </p:stCondLst>
                                  <p:childTnLst>
                                    <p:set>
                                      <p:cBhvr>
                                        <p:cTn id="24" dur="1" fill="hold">
                                          <p:stCondLst>
                                            <p:cond delay="0"/>
                                          </p:stCondLst>
                                        </p:cTn>
                                        <p:tgtEl>
                                          <p:spTgt spid="16"/>
                                        </p:tgtEl>
                                        <p:attrNameLst>
                                          <p:attrName>style.visibility</p:attrName>
                                        </p:attrNameLst>
                                      </p:cBhvr>
                                      <p:to>
                                        <p:strVal val="hidden"/>
                                      </p:to>
                                    </p:set>
                                  </p:childTnLst>
                                </p:cTn>
                              </p:par>
                            </p:childTnLst>
                          </p:cTn>
                        </p:par>
                        <p:par>
                          <p:cTn id="25" fill="hold">
                            <p:stCondLst>
                              <p:cond delay="0"/>
                            </p:stCondLst>
                            <p:childTnLst>
                              <p:par>
                                <p:cTn id="26" presetID="1" presetClass="entr" presetSubtype="0" fill="hold" grpId="0" nodeType="afterEffect">
                                  <p:stCondLst>
                                    <p:cond delay="0"/>
                                  </p:stCondLst>
                                  <p:childTnLst>
                                    <p:set>
                                      <p:cBhvr>
                                        <p:cTn id="27" dur="1" fill="hold">
                                          <p:stCondLst>
                                            <p:cond delay="0"/>
                                          </p:stCondLst>
                                        </p:cTn>
                                        <p:tgtEl>
                                          <p:spTgt spid="17"/>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1" presetClass="exit" presetSubtype="0" fill="hold" grpId="1" nodeType="clickEffect">
                                  <p:stCondLst>
                                    <p:cond delay="0"/>
                                  </p:stCondLst>
                                  <p:childTnLst>
                                    <p:set>
                                      <p:cBhvr>
                                        <p:cTn id="31" dur="1" fill="hold">
                                          <p:stCondLst>
                                            <p:cond delay="0"/>
                                          </p:stCondLst>
                                        </p:cTn>
                                        <p:tgtEl>
                                          <p:spTgt spid="17"/>
                                        </p:tgtEl>
                                        <p:attrNameLst>
                                          <p:attrName>style.visibility</p:attrName>
                                        </p:attrNameLst>
                                      </p:cBhvr>
                                      <p:to>
                                        <p:strVal val="hidden"/>
                                      </p:to>
                                    </p:set>
                                  </p:childTnLst>
                                </p:cTn>
                              </p:par>
                            </p:childTnLst>
                          </p:cTn>
                        </p:par>
                        <p:par>
                          <p:cTn id="32" fill="hold">
                            <p:stCondLst>
                              <p:cond delay="0"/>
                            </p:stCondLst>
                            <p:childTnLst>
                              <p:par>
                                <p:cTn id="33" presetID="1" presetClass="entr" presetSubtype="0" fill="hold" grpId="0" nodeType="afterEffect">
                                  <p:stCondLst>
                                    <p:cond delay="0"/>
                                  </p:stCondLst>
                                  <p:childTnLst>
                                    <p:set>
                                      <p:cBhvr>
                                        <p:cTn id="34" dur="1" fill="hold">
                                          <p:stCondLst>
                                            <p:cond delay="0"/>
                                          </p:stCondLst>
                                        </p:cTn>
                                        <p:tgtEl>
                                          <p:spTgt spid="18"/>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xit" presetSubtype="0" fill="hold" grpId="1" nodeType="clickEffect">
                                  <p:stCondLst>
                                    <p:cond delay="0"/>
                                  </p:stCondLst>
                                  <p:childTnLst>
                                    <p:set>
                                      <p:cBhvr>
                                        <p:cTn id="38" dur="1" fill="hold">
                                          <p:stCondLst>
                                            <p:cond delay="0"/>
                                          </p:stCondLst>
                                        </p:cTn>
                                        <p:tgtEl>
                                          <p:spTgt spid="18"/>
                                        </p:tgtEl>
                                        <p:attrNameLst>
                                          <p:attrName>style.visibility</p:attrName>
                                        </p:attrNameLst>
                                      </p:cBhvr>
                                      <p:to>
                                        <p:strVal val="hidden"/>
                                      </p:to>
                                    </p:set>
                                  </p:childTnLst>
                                </p:cTn>
                              </p:par>
                              <p:par>
                                <p:cTn id="39" presetID="1" presetClass="entr" presetSubtype="0" fill="hold" grpId="0" nodeType="withEffect">
                                  <p:stCondLst>
                                    <p:cond delay="0"/>
                                  </p:stCondLst>
                                  <p:childTnLst>
                                    <p:set>
                                      <p:cBhvr>
                                        <p:cTn id="40" dur="1" fill="hold">
                                          <p:stCondLst>
                                            <p:cond delay="0"/>
                                          </p:stCondLst>
                                        </p:cTn>
                                        <p:tgtEl>
                                          <p:spTgt spid="19"/>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xit" presetSubtype="0" fill="hold" grpId="1" nodeType="clickEffect">
                                  <p:stCondLst>
                                    <p:cond delay="0"/>
                                  </p:stCondLst>
                                  <p:childTnLst>
                                    <p:set>
                                      <p:cBhvr>
                                        <p:cTn id="44" dur="1" fill="hold">
                                          <p:stCondLst>
                                            <p:cond delay="0"/>
                                          </p:stCondLst>
                                        </p:cTn>
                                        <p:tgtEl>
                                          <p:spTgt spid="1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4" grpId="1"/>
      <p:bldP spid="15" grpId="0"/>
      <p:bldP spid="15" grpId="1"/>
      <p:bldP spid="16" grpId="0"/>
      <p:bldP spid="16" grpId="1"/>
      <p:bldP spid="17" grpId="0"/>
      <p:bldP spid="17" grpId="1"/>
      <p:bldP spid="18" grpId="0"/>
      <p:bldP spid="18" grpId="1"/>
      <p:bldP spid="19" grpId="0"/>
      <p:bldP spid="19" grpId="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566F03-0F12-D188-9BD0-F28511FD8B00}"/>
              </a:ext>
            </a:extLst>
          </p:cNvPr>
          <p:cNvSpPr>
            <a:spLocks noGrp="1"/>
          </p:cNvSpPr>
          <p:nvPr>
            <p:ph type="title"/>
          </p:nvPr>
        </p:nvSpPr>
        <p:spPr>
          <a:xfrm>
            <a:off x="744076" y="1311488"/>
            <a:ext cx="10515600" cy="876543"/>
          </a:xfrm>
        </p:spPr>
        <p:txBody>
          <a:bodyPr>
            <a:normAutofit fontScale="90000"/>
          </a:bodyPr>
          <a:lstStyle/>
          <a:p>
            <a:r>
              <a:rPr lang="en-US"/>
              <a:t>Early Response – Initial Response Actions</a:t>
            </a:r>
          </a:p>
        </p:txBody>
      </p:sp>
      <p:graphicFrame>
        <p:nvGraphicFramePr>
          <p:cNvPr id="7" name="Content Placeholder 4">
            <a:extLst>
              <a:ext uri="{FF2B5EF4-FFF2-40B4-BE49-F238E27FC236}">
                <a16:creationId xmlns:a16="http://schemas.microsoft.com/office/drawing/2014/main" id="{FE8F0CDD-E15C-EB2B-204F-92FB4408FD6E}"/>
              </a:ext>
            </a:extLst>
          </p:cNvPr>
          <p:cNvGraphicFramePr>
            <a:graphicFrameLocks/>
          </p:cNvGraphicFramePr>
          <p:nvPr>
            <p:extLst>
              <p:ext uri="{D42A27DB-BD31-4B8C-83A1-F6EECF244321}">
                <p14:modId xmlns:p14="http://schemas.microsoft.com/office/powerpoint/2010/main" val="1177712089"/>
              </p:ext>
            </p:extLst>
          </p:nvPr>
        </p:nvGraphicFramePr>
        <p:xfrm>
          <a:off x="681317" y="1751480"/>
          <a:ext cx="10515600" cy="40862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27" name="Content Placeholder 4">
            <a:extLst>
              <a:ext uri="{FF2B5EF4-FFF2-40B4-BE49-F238E27FC236}">
                <a16:creationId xmlns:a16="http://schemas.microsoft.com/office/drawing/2014/main" id="{FE278557-61C2-CDFD-7920-51B041018977}"/>
              </a:ext>
            </a:extLst>
          </p:cNvPr>
          <p:cNvGraphicFramePr>
            <a:graphicFrameLocks/>
          </p:cNvGraphicFramePr>
          <p:nvPr>
            <p:extLst>
              <p:ext uri="{D42A27DB-BD31-4B8C-83A1-F6EECF244321}">
                <p14:modId xmlns:p14="http://schemas.microsoft.com/office/powerpoint/2010/main" val="3528249543"/>
              </p:ext>
            </p:extLst>
          </p:nvPr>
        </p:nvGraphicFramePr>
        <p:xfrm>
          <a:off x="681317" y="1751480"/>
          <a:ext cx="10515600" cy="4086225"/>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pic>
        <p:nvPicPr>
          <p:cNvPr id="28" name="Graphic 27" descr="Spilt/Cracked Glass Of Milk with solid fill">
            <a:extLst>
              <a:ext uri="{FF2B5EF4-FFF2-40B4-BE49-F238E27FC236}">
                <a16:creationId xmlns:a16="http://schemas.microsoft.com/office/drawing/2014/main" id="{8C5FC02D-593F-EFC9-B56C-E12C01C2145E}"/>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171450" y="2143368"/>
            <a:ext cx="914400" cy="914400"/>
          </a:xfrm>
          <a:prstGeom prst="rect">
            <a:avLst/>
          </a:prstGeom>
        </p:spPr>
      </p:pic>
      <p:pic>
        <p:nvPicPr>
          <p:cNvPr id="29" name="Graphic 28" descr="Hierarchy with solid fill">
            <a:extLst>
              <a:ext uri="{FF2B5EF4-FFF2-40B4-BE49-F238E27FC236}">
                <a16:creationId xmlns:a16="http://schemas.microsoft.com/office/drawing/2014/main" id="{DA641CD3-0AC2-2915-9461-07E105DC6634}"/>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11191874" y="2143368"/>
            <a:ext cx="914400" cy="914400"/>
          </a:xfrm>
          <a:prstGeom prst="rect">
            <a:avLst/>
          </a:prstGeom>
        </p:spPr>
      </p:pic>
      <p:sp>
        <p:nvSpPr>
          <p:cNvPr id="36" name="TextBox 35">
            <a:extLst>
              <a:ext uri="{FF2B5EF4-FFF2-40B4-BE49-F238E27FC236}">
                <a16:creationId xmlns:a16="http://schemas.microsoft.com/office/drawing/2014/main" id="{C8DD9906-1E77-C193-664F-DC788E35ECB9}"/>
              </a:ext>
            </a:extLst>
          </p:cNvPr>
          <p:cNvSpPr txBox="1"/>
          <p:nvPr/>
        </p:nvSpPr>
        <p:spPr>
          <a:xfrm>
            <a:off x="744076" y="4636732"/>
            <a:ext cx="2952585" cy="1169551"/>
          </a:xfrm>
          <a:prstGeom prst="rect">
            <a:avLst/>
          </a:prstGeom>
          <a:noFill/>
        </p:spPr>
        <p:txBody>
          <a:bodyPr wrap="square" lIns="91440" tIns="45720" rIns="91440" bIns="45720" rtlCol="0" anchor="t">
            <a:spAutoFit/>
          </a:bodyPr>
          <a:lstStyle/>
          <a:p>
            <a:pPr marL="114300" indent="-114300">
              <a:buFont typeface="Arial" panose="020B0604020202020204" pitchFamily="34" charset="0"/>
              <a:buChar char="•"/>
            </a:pPr>
            <a:r>
              <a:rPr lang="en-US" sz="1400" dirty="0"/>
              <a:t>Activate Alarms (IC)</a:t>
            </a:r>
            <a:endParaRPr lang="en-US" sz="1400" dirty="0">
              <a:cs typeface="Segoe UI"/>
            </a:endParaRPr>
          </a:p>
          <a:p>
            <a:pPr marL="114300" indent="-114300">
              <a:buFont typeface="Arial" panose="020B0604020202020204" pitchFamily="34" charset="0"/>
              <a:buChar char="•"/>
            </a:pPr>
            <a:r>
              <a:rPr lang="en-US" sz="1400" dirty="0"/>
              <a:t>Muster Responders (IC &amp; OPS)</a:t>
            </a:r>
            <a:endParaRPr lang="en-US" sz="1400" dirty="0">
              <a:cs typeface="Segoe UI"/>
            </a:endParaRPr>
          </a:p>
          <a:p>
            <a:pPr marL="114300" indent="-114300">
              <a:buFont typeface="Arial" panose="020B0604020202020204" pitchFamily="34" charset="0"/>
              <a:buChar char="•"/>
            </a:pPr>
            <a:r>
              <a:rPr lang="en-US" sz="1400" dirty="0"/>
              <a:t>Contact the NRC (IC)</a:t>
            </a:r>
            <a:endParaRPr lang="en-US" sz="1400" dirty="0">
              <a:cs typeface="Segoe UI"/>
            </a:endParaRPr>
          </a:p>
          <a:p>
            <a:pPr marL="114300" indent="-114300">
              <a:buFont typeface="Arial" panose="020B0604020202020204" pitchFamily="34" charset="0"/>
              <a:buChar char="•"/>
            </a:pPr>
            <a:r>
              <a:rPr lang="en-US" sz="1400" dirty="0"/>
              <a:t>Call the OSRO (IC)</a:t>
            </a:r>
            <a:endParaRPr lang="en-US" sz="1400" dirty="0">
              <a:cs typeface="Segoe UI"/>
            </a:endParaRPr>
          </a:p>
          <a:p>
            <a:pPr marL="114300" indent="-114300">
              <a:buFont typeface="Arial" panose="020B0604020202020204" pitchFamily="34" charset="0"/>
              <a:buChar char="•"/>
            </a:pPr>
            <a:r>
              <a:rPr lang="en-US" sz="1400" dirty="0"/>
              <a:t>Alert Corporate (IC)</a:t>
            </a:r>
            <a:endParaRPr lang="en-US" sz="1400" dirty="0">
              <a:cs typeface="Segoe UI"/>
            </a:endParaRPr>
          </a:p>
        </p:txBody>
      </p:sp>
      <p:sp>
        <p:nvSpPr>
          <p:cNvPr id="38" name="TextBox 37">
            <a:extLst>
              <a:ext uri="{FF2B5EF4-FFF2-40B4-BE49-F238E27FC236}">
                <a16:creationId xmlns:a16="http://schemas.microsoft.com/office/drawing/2014/main" id="{8C7CB27C-DD0B-0464-99C5-FBC8993AA1E9}"/>
              </a:ext>
            </a:extLst>
          </p:cNvPr>
          <p:cNvSpPr txBox="1"/>
          <p:nvPr/>
        </p:nvSpPr>
        <p:spPr>
          <a:xfrm>
            <a:off x="4621629" y="4579525"/>
            <a:ext cx="2819398" cy="1384995"/>
          </a:xfrm>
          <a:prstGeom prst="rect">
            <a:avLst/>
          </a:prstGeom>
          <a:noFill/>
        </p:spPr>
        <p:txBody>
          <a:bodyPr wrap="square" lIns="91440" tIns="45720" rIns="91440" bIns="45720" rtlCol="0" anchor="t">
            <a:spAutoFit/>
          </a:bodyPr>
          <a:lstStyle/>
          <a:p>
            <a:pPr marL="114300" indent="-114300">
              <a:buFont typeface="Arial" panose="020B0604020202020204" pitchFamily="34" charset="0"/>
              <a:buChar char="•"/>
            </a:pPr>
            <a:r>
              <a:rPr lang="en-US" sz="1400" dirty="0"/>
              <a:t>Activate EOC (IC)</a:t>
            </a:r>
          </a:p>
          <a:p>
            <a:pPr marL="114300" indent="-114300">
              <a:buFont typeface="Arial" panose="020B0604020202020204" pitchFamily="34" charset="0"/>
              <a:buChar char="•"/>
            </a:pPr>
            <a:r>
              <a:rPr lang="en-US" sz="1400" dirty="0"/>
              <a:t>Mobilize IMT (IC)</a:t>
            </a:r>
            <a:endParaRPr lang="en-US" sz="1400" dirty="0">
              <a:cs typeface="Segoe UI"/>
            </a:endParaRPr>
          </a:p>
          <a:p>
            <a:pPr marL="114300" indent="-114300">
              <a:buFont typeface="Arial" panose="020B0604020202020204" pitchFamily="34" charset="0"/>
              <a:buChar char="•"/>
            </a:pPr>
            <a:r>
              <a:rPr lang="en-US" sz="1400" dirty="0"/>
              <a:t>Start ICS 201 (IC)</a:t>
            </a:r>
            <a:endParaRPr lang="en-US" sz="1400" dirty="0">
              <a:cs typeface="Segoe UI"/>
            </a:endParaRPr>
          </a:p>
          <a:p>
            <a:pPr marL="114300" indent="-114300">
              <a:buFont typeface="Arial" panose="020B0604020202020204" pitchFamily="34" charset="0"/>
              <a:buChar char="•"/>
            </a:pPr>
            <a:r>
              <a:rPr lang="en-US" sz="1400" dirty="0"/>
              <a:t>Designate a PIO (IC)</a:t>
            </a:r>
            <a:endParaRPr lang="en-US" sz="1400" dirty="0">
              <a:cs typeface="Segoe UI"/>
            </a:endParaRPr>
          </a:p>
          <a:p>
            <a:pPr marL="114300" indent="-114300">
              <a:buFont typeface="Arial" panose="020B0604020202020204" pitchFamily="34" charset="0"/>
              <a:buChar char="•"/>
            </a:pPr>
            <a:r>
              <a:rPr lang="en-US" sz="1400" dirty="0"/>
              <a:t>Establish ICP (IC)</a:t>
            </a:r>
            <a:endParaRPr lang="en-US" sz="1400" dirty="0">
              <a:cs typeface="Segoe UI"/>
            </a:endParaRPr>
          </a:p>
          <a:p>
            <a:pPr marL="114300" indent="-114300">
              <a:buFont typeface="Arial" panose="020B0604020202020204" pitchFamily="34" charset="0"/>
              <a:buChar char="•"/>
            </a:pPr>
            <a:r>
              <a:rPr lang="en-US" sz="1400" dirty="0"/>
              <a:t>Gain Access (IC)</a:t>
            </a:r>
            <a:endParaRPr lang="en-US" dirty="0"/>
          </a:p>
        </p:txBody>
      </p:sp>
      <p:grpSp>
        <p:nvGrpSpPr>
          <p:cNvPr id="3" name="Group 2">
            <a:extLst>
              <a:ext uri="{FF2B5EF4-FFF2-40B4-BE49-F238E27FC236}">
                <a16:creationId xmlns:a16="http://schemas.microsoft.com/office/drawing/2014/main" id="{A5F90C9C-B6B1-E25F-D4E4-CA02C2F621D9}"/>
              </a:ext>
            </a:extLst>
          </p:cNvPr>
          <p:cNvGrpSpPr/>
          <p:nvPr/>
        </p:nvGrpSpPr>
        <p:grpSpPr>
          <a:xfrm>
            <a:off x="850980" y="2912398"/>
            <a:ext cx="10497114" cy="1657439"/>
            <a:chOff x="850980" y="2912398"/>
            <a:chExt cx="10497114" cy="1657439"/>
          </a:xfrm>
        </p:grpSpPr>
        <p:sp>
          <p:nvSpPr>
            <p:cNvPr id="4" name="Freeform: Shape 3">
              <a:extLst>
                <a:ext uri="{FF2B5EF4-FFF2-40B4-BE49-F238E27FC236}">
                  <a16:creationId xmlns:a16="http://schemas.microsoft.com/office/drawing/2014/main" id="{B86F508D-35B0-9184-85DB-A89C4CEC17A8}"/>
                </a:ext>
              </a:extLst>
            </p:cNvPr>
            <p:cNvSpPr/>
            <p:nvPr/>
          </p:nvSpPr>
          <p:spPr>
            <a:xfrm>
              <a:off x="850980" y="2912398"/>
              <a:ext cx="2762398" cy="1657439"/>
            </a:xfrm>
            <a:custGeom>
              <a:avLst/>
              <a:gdLst>
                <a:gd name="connsiteX0" fmla="*/ 0 w 2762398"/>
                <a:gd name="connsiteY0" fmla="*/ 165744 h 1657439"/>
                <a:gd name="connsiteX1" fmla="*/ 165744 w 2762398"/>
                <a:gd name="connsiteY1" fmla="*/ 0 h 1657439"/>
                <a:gd name="connsiteX2" fmla="*/ 2596654 w 2762398"/>
                <a:gd name="connsiteY2" fmla="*/ 0 h 1657439"/>
                <a:gd name="connsiteX3" fmla="*/ 2762398 w 2762398"/>
                <a:gd name="connsiteY3" fmla="*/ 165744 h 1657439"/>
                <a:gd name="connsiteX4" fmla="*/ 2762398 w 2762398"/>
                <a:gd name="connsiteY4" fmla="*/ 1491695 h 1657439"/>
                <a:gd name="connsiteX5" fmla="*/ 2596654 w 2762398"/>
                <a:gd name="connsiteY5" fmla="*/ 1657439 h 1657439"/>
                <a:gd name="connsiteX6" fmla="*/ 165744 w 2762398"/>
                <a:gd name="connsiteY6" fmla="*/ 1657439 h 1657439"/>
                <a:gd name="connsiteX7" fmla="*/ 0 w 2762398"/>
                <a:gd name="connsiteY7" fmla="*/ 1491695 h 1657439"/>
                <a:gd name="connsiteX8" fmla="*/ 0 w 2762398"/>
                <a:gd name="connsiteY8" fmla="*/ 165744 h 1657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762398" h="1657439">
                  <a:moveTo>
                    <a:pt x="0" y="165744"/>
                  </a:moveTo>
                  <a:cubicBezTo>
                    <a:pt x="0" y="74206"/>
                    <a:pt x="74206" y="0"/>
                    <a:pt x="165744" y="0"/>
                  </a:cubicBezTo>
                  <a:lnTo>
                    <a:pt x="2596654" y="0"/>
                  </a:lnTo>
                  <a:cubicBezTo>
                    <a:pt x="2688192" y="0"/>
                    <a:pt x="2762398" y="74206"/>
                    <a:pt x="2762398" y="165744"/>
                  </a:cubicBezTo>
                  <a:lnTo>
                    <a:pt x="2762398" y="1491695"/>
                  </a:lnTo>
                  <a:cubicBezTo>
                    <a:pt x="2762398" y="1583233"/>
                    <a:pt x="2688192" y="1657439"/>
                    <a:pt x="2596654" y="1657439"/>
                  </a:cubicBezTo>
                  <a:lnTo>
                    <a:pt x="165744" y="1657439"/>
                  </a:lnTo>
                  <a:cubicBezTo>
                    <a:pt x="74206" y="1657439"/>
                    <a:pt x="0" y="1583233"/>
                    <a:pt x="0" y="1491695"/>
                  </a:cubicBezTo>
                  <a:lnTo>
                    <a:pt x="0" y="165744"/>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59035" tIns="159035" rIns="159035" bIns="159035" numCol="1" spcCol="1270" anchor="ctr" anchorCtr="0">
              <a:noAutofit/>
            </a:bodyPr>
            <a:lstStyle/>
            <a:p>
              <a:pPr marL="0" lvl="0" indent="0" algn="ctr" defTabSz="1289050">
                <a:lnSpc>
                  <a:spcPct val="90000"/>
                </a:lnSpc>
                <a:spcBef>
                  <a:spcPct val="0"/>
                </a:spcBef>
                <a:spcAft>
                  <a:spcPct val="35000"/>
                </a:spcAft>
                <a:buNone/>
              </a:pPr>
              <a:r>
                <a:rPr lang="en-US" sz="2900" kern="1200"/>
                <a:t>Discovery and Notification</a:t>
              </a:r>
            </a:p>
          </p:txBody>
        </p:sp>
        <p:sp>
          <p:nvSpPr>
            <p:cNvPr id="5" name="Freeform: Shape 4">
              <a:extLst>
                <a:ext uri="{FF2B5EF4-FFF2-40B4-BE49-F238E27FC236}">
                  <a16:creationId xmlns:a16="http://schemas.microsoft.com/office/drawing/2014/main" id="{C4E0953C-BC41-3130-DE43-F75CF2BF5FDD}"/>
                </a:ext>
              </a:extLst>
            </p:cNvPr>
            <p:cNvSpPr/>
            <p:nvPr/>
          </p:nvSpPr>
          <p:spPr>
            <a:xfrm>
              <a:off x="3889618" y="3398581"/>
              <a:ext cx="585628" cy="685074"/>
            </a:xfrm>
            <a:custGeom>
              <a:avLst/>
              <a:gdLst>
                <a:gd name="connsiteX0" fmla="*/ 0 w 585628"/>
                <a:gd name="connsiteY0" fmla="*/ 137015 h 685074"/>
                <a:gd name="connsiteX1" fmla="*/ 292814 w 585628"/>
                <a:gd name="connsiteY1" fmla="*/ 137015 h 685074"/>
                <a:gd name="connsiteX2" fmla="*/ 292814 w 585628"/>
                <a:gd name="connsiteY2" fmla="*/ 0 h 685074"/>
                <a:gd name="connsiteX3" fmla="*/ 585628 w 585628"/>
                <a:gd name="connsiteY3" fmla="*/ 342537 h 685074"/>
                <a:gd name="connsiteX4" fmla="*/ 292814 w 585628"/>
                <a:gd name="connsiteY4" fmla="*/ 685074 h 685074"/>
                <a:gd name="connsiteX5" fmla="*/ 292814 w 585628"/>
                <a:gd name="connsiteY5" fmla="*/ 548059 h 685074"/>
                <a:gd name="connsiteX6" fmla="*/ 0 w 585628"/>
                <a:gd name="connsiteY6" fmla="*/ 548059 h 685074"/>
                <a:gd name="connsiteX7" fmla="*/ 0 w 585628"/>
                <a:gd name="connsiteY7" fmla="*/ 137015 h 6850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85628" h="685074">
                  <a:moveTo>
                    <a:pt x="0" y="137015"/>
                  </a:moveTo>
                  <a:lnTo>
                    <a:pt x="292814" y="137015"/>
                  </a:lnTo>
                  <a:lnTo>
                    <a:pt x="292814" y="0"/>
                  </a:lnTo>
                  <a:lnTo>
                    <a:pt x="585628" y="342537"/>
                  </a:lnTo>
                  <a:lnTo>
                    <a:pt x="292814" y="685074"/>
                  </a:lnTo>
                  <a:lnTo>
                    <a:pt x="292814" y="548059"/>
                  </a:lnTo>
                  <a:lnTo>
                    <a:pt x="0" y="548059"/>
                  </a:lnTo>
                  <a:lnTo>
                    <a:pt x="0" y="137015"/>
                  </a:lnTo>
                  <a:close/>
                </a:path>
              </a:pathLst>
            </a:cu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0" tIns="137015" rIns="175688" bIns="137015" numCol="1" spcCol="1270" anchor="ctr" anchorCtr="0">
              <a:noAutofit/>
            </a:bodyPr>
            <a:lstStyle/>
            <a:p>
              <a:pPr marL="0" lvl="0" indent="0" algn="ctr" defTabSz="1022350">
                <a:lnSpc>
                  <a:spcPct val="90000"/>
                </a:lnSpc>
                <a:spcBef>
                  <a:spcPct val="0"/>
                </a:spcBef>
                <a:spcAft>
                  <a:spcPct val="35000"/>
                </a:spcAft>
                <a:buNone/>
              </a:pPr>
              <a:endParaRPr lang="en-US" sz="2300" kern="1200"/>
            </a:p>
          </p:txBody>
        </p:sp>
        <p:sp>
          <p:nvSpPr>
            <p:cNvPr id="6" name="Freeform: Shape 5">
              <a:extLst>
                <a:ext uri="{FF2B5EF4-FFF2-40B4-BE49-F238E27FC236}">
                  <a16:creationId xmlns:a16="http://schemas.microsoft.com/office/drawing/2014/main" id="{31B2AF75-D139-2A04-A7E9-344D851FBF93}"/>
                </a:ext>
              </a:extLst>
            </p:cNvPr>
            <p:cNvSpPr/>
            <p:nvPr/>
          </p:nvSpPr>
          <p:spPr>
            <a:xfrm>
              <a:off x="4718338" y="2912398"/>
              <a:ext cx="2762398" cy="1657439"/>
            </a:xfrm>
            <a:custGeom>
              <a:avLst/>
              <a:gdLst>
                <a:gd name="connsiteX0" fmla="*/ 0 w 2762398"/>
                <a:gd name="connsiteY0" fmla="*/ 165744 h 1657439"/>
                <a:gd name="connsiteX1" fmla="*/ 165744 w 2762398"/>
                <a:gd name="connsiteY1" fmla="*/ 0 h 1657439"/>
                <a:gd name="connsiteX2" fmla="*/ 2596654 w 2762398"/>
                <a:gd name="connsiteY2" fmla="*/ 0 h 1657439"/>
                <a:gd name="connsiteX3" fmla="*/ 2762398 w 2762398"/>
                <a:gd name="connsiteY3" fmla="*/ 165744 h 1657439"/>
                <a:gd name="connsiteX4" fmla="*/ 2762398 w 2762398"/>
                <a:gd name="connsiteY4" fmla="*/ 1491695 h 1657439"/>
                <a:gd name="connsiteX5" fmla="*/ 2596654 w 2762398"/>
                <a:gd name="connsiteY5" fmla="*/ 1657439 h 1657439"/>
                <a:gd name="connsiteX6" fmla="*/ 165744 w 2762398"/>
                <a:gd name="connsiteY6" fmla="*/ 1657439 h 1657439"/>
                <a:gd name="connsiteX7" fmla="*/ 0 w 2762398"/>
                <a:gd name="connsiteY7" fmla="*/ 1491695 h 1657439"/>
                <a:gd name="connsiteX8" fmla="*/ 0 w 2762398"/>
                <a:gd name="connsiteY8" fmla="*/ 165744 h 1657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762398" h="1657439">
                  <a:moveTo>
                    <a:pt x="0" y="165744"/>
                  </a:moveTo>
                  <a:cubicBezTo>
                    <a:pt x="0" y="74206"/>
                    <a:pt x="74206" y="0"/>
                    <a:pt x="165744" y="0"/>
                  </a:cubicBezTo>
                  <a:lnTo>
                    <a:pt x="2596654" y="0"/>
                  </a:lnTo>
                  <a:cubicBezTo>
                    <a:pt x="2688192" y="0"/>
                    <a:pt x="2762398" y="74206"/>
                    <a:pt x="2762398" y="165744"/>
                  </a:cubicBezTo>
                  <a:lnTo>
                    <a:pt x="2762398" y="1491695"/>
                  </a:lnTo>
                  <a:cubicBezTo>
                    <a:pt x="2762398" y="1583233"/>
                    <a:pt x="2688192" y="1657439"/>
                    <a:pt x="2596654" y="1657439"/>
                  </a:cubicBezTo>
                  <a:lnTo>
                    <a:pt x="165744" y="1657439"/>
                  </a:lnTo>
                  <a:cubicBezTo>
                    <a:pt x="74206" y="1657439"/>
                    <a:pt x="0" y="1583233"/>
                    <a:pt x="0" y="1491695"/>
                  </a:cubicBezTo>
                  <a:lnTo>
                    <a:pt x="0" y="165744"/>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59035" tIns="159035" rIns="159035" bIns="159035" numCol="1" spcCol="1270" anchor="ctr" anchorCtr="0">
              <a:noAutofit/>
            </a:bodyPr>
            <a:lstStyle/>
            <a:p>
              <a:pPr marL="0" lvl="0" indent="0" algn="ctr" defTabSz="1289050">
                <a:lnSpc>
                  <a:spcPct val="90000"/>
                </a:lnSpc>
                <a:spcBef>
                  <a:spcPct val="0"/>
                </a:spcBef>
                <a:spcAft>
                  <a:spcPct val="35000"/>
                </a:spcAft>
                <a:buNone/>
              </a:pPr>
              <a:r>
                <a:rPr lang="en-US" sz="2900" kern="1200"/>
                <a:t>Establishing Incident Management</a:t>
              </a:r>
            </a:p>
          </p:txBody>
        </p:sp>
        <p:sp>
          <p:nvSpPr>
            <p:cNvPr id="8" name="Freeform: Shape 7">
              <a:extLst>
                <a:ext uri="{FF2B5EF4-FFF2-40B4-BE49-F238E27FC236}">
                  <a16:creationId xmlns:a16="http://schemas.microsoft.com/office/drawing/2014/main" id="{B72B4E49-B719-26A5-2FF9-C190DCF7F64B}"/>
                </a:ext>
              </a:extLst>
            </p:cNvPr>
            <p:cNvSpPr/>
            <p:nvPr/>
          </p:nvSpPr>
          <p:spPr>
            <a:xfrm>
              <a:off x="7756977" y="3398581"/>
              <a:ext cx="585628" cy="685074"/>
            </a:xfrm>
            <a:custGeom>
              <a:avLst/>
              <a:gdLst>
                <a:gd name="connsiteX0" fmla="*/ 0 w 585628"/>
                <a:gd name="connsiteY0" fmla="*/ 137015 h 685074"/>
                <a:gd name="connsiteX1" fmla="*/ 292814 w 585628"/>
                <a:gd name="connsiteY1" fmla="*/ 137015 h 685074"/>
                <a:gd name="connsiteX2" fmla="*/ 292814 w 585628"/>
                <a:gd name="connsiteY2" fmla="*/ 0 h 685074"/>
                <a:gd name="connsiteX3" fmla="*/ 585628 w 585628"/>
                <a:gd name="connsiteY3" fmla="*/ 342537 h 685074"/>
                <a:gd name="connsiteX4" fmla="*/ 292814 w 585628"/>
                <a:gd name="connsiteY4" fmla="*/ 685074 h 685074"/>
                <a:gd name="connsiteX5" fmla="*/ 292814 w 585628"/>
                <a:gd name="connsiteY5" fmla="*/ 548059 h 685074"/>
                <a:gd name="connsiteX6" fmla="*/ 0 w 585628"/>
                <a:gd name="connsiteY6" fmla="*/ 548059 h 685074"/>
                <a:gd name="connsiteX7" fmla="*/ 0 w 585628"/>
                <a:gd name="connsiteY7" fmla="*/ 137015 h 6850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85628" h="685074">
                  <a:moveTo>
                    <a:pt x="0" y="137015"/>
                  </a:moveTo>
                  <a:lnTo>
                    <a:pt x="292814" y="137015"/>
                  </a:lnTo>
                  <a:lnTo>
                    <a:pt x="292814" y="0"/>
                  </a:lnTo>
                  <a:lnTo>
                    <a:pt x="585628" y="342537"/>
                  </a:lnTo>
                  <a:lnTo>
                    <a:pt x="292814" y="685074"/>
                  </a:lnTo>
                  <a:lnTo>
                    <a:pt x="292814" y="548059"/>
                  </a:lnTo>
                  <a:lnTo>
                    <a:pt x="0" y="548059"/>
                  </a:lnTo>
                  <a:lnTo>
                    <a:pt x="0" y="137015"/>
                  </a:lnTo>
                  <a:close/>
                </a:path>
              </a:pathLst>
            </a:cu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0" tIns="137015" rIns="175688" bIns="137015" numCol="1" spcCol="1270" anchor="ctr" anchorCtr="0">
              <a:noAutofit/>
            </a:bodyPr>
            <a:lstStyle/>
            <a:p>
              <a:pPr marL="0" lvl="0" indent="0" algn="ctr" defTabSz="1022350">
                <a:lnSpc>
                  <a:spcPct val="90000"/>
                </a:lnSpc>
                <a:spcBef>
                  <a:spcPct val="0"/>
                </a:spcBef>
                <a:spcAft>
                  <a:spcPct val="35000"/>
                </a:spcAft>
                <a:buNone/>
              </a:pPr>
              <a:endParaRPr lang="en-US" sz="2300" kern="1200"/>
            </a:p>
          </p:txBody>
        </p:sp>
        <p:sp>
          <p:nvSpPr>
            <p:cNvPr id="9" name="Freeform: Shape 8">
              <a:extLst>
                <a:ext uri="{FF2B5EF4-FFF2-40B4-BE49-F238E27FC236}">
                  <a16:creationId xmlns:a16="http://schemas.microsoft.com/office/drawing/2014/main" id="{61963D18-C0DB-157D-CE9C-0A08E37E52F7}"/>
                </a:ext>
              </a:extLst>
            </p:cNvPr>
            <p:cNvSpPr/>
            <p:nvPr/>
          </p:nvSpPr>
          <p:spPr>
            <a:xfrm>
              <a:off x="8585696" y="2912398"/>
              <a:ext cx="2762398" cy="1657439"/>
            </a:xfrm>
            <a:custGeom>
              <a:avLst/>
              <a:gdLst>
                <a:gd name="connsiteX0" fmla="*/ 0 w 2762398"/>
                <a:gd name="connsiteY0" fmla="*/ 165744 h 1657439"/>
                <a:gd name="connsiteX1" fmla="*/ 165744 w 2762398"/>
                <a:gd name="connsiteY1" fmla="*/ 0 h 1657439"/>
                <a:gd name="connsiteX2" fmla="*/ 2596654 w 2762398"/>
                <a:gd name="connsiteY2" fmla="*/ 0 h 1657439"/>
                <a:gd name="connsiteX3" fmla="*/ 2762398 w 2762398"/>
                <a:gd name="connsiteY3" fmla="*/ 165744 h 1657439"/>
                <a:gd name="connsiteX4" fmla="*/ 2762398 w 2762398"/>
                <a:gd name="connsiteY4" fmla="*/ 1491695 h 1657439"/>
                <a:gd name="connsiteX5" fmla="*/ 2596654 w 2762398"/>
                <a:gd name="connsiteY5" fmla="*/ 1657439 h 1657439"/>
                <a:gd name="connsiteX6" fmla="*/ 165744 w 2762398"/>
                <a:gd name="connsiteY6" fmla="*/ 1657439 h 1657439"/>
                <a:gd name="connsiteX7" fmla="*/ 0 w 2762398"/>
                <a:gd name="connsiteY7" fmla="*/ 1491695 h 1657439"/>
                <a:gd name="connsiteX8" fmla="*/ 0 w 2762398"/>
                <a:gd name="connsiteY8" fmla="*/ 165744 h 1657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762398" h="1657439">
                  <a:moveTo>
                    <a:pt x="0" y="165744"/>
                  </a:moveTo>
                  <a:cubicBezTo>
                    <a:pt x="0" y="74206"/>
                    <a:pt x="74206" y="0"/>
                    <a:pt x="165744" y="0"/>
                  </a:cubicBezTo>
                  <a:lnTo>
                    <a:pt x="2596654" y="0"/>
                  </a:lnTo>
                  <a:cubicBezTo>
                    <a:pt x="2688192" y="0"/>
                    <a:pt x="2762398" y="74206"/>
                    <a:pt x="2762398" y="165744"/>
                  </a:cubicBezTo>
                  <a:lnTo>
                    <a:pt x="2762398" y="1491695"/>
                  </a:lnTo>
                  <a:cubicBezTo>
                    <a:pt x="2762398" y="1583233"/>
                    <a:pt x="2688192" y="1657439"/>
                    <a:pt x="2596654" y="1657439"/>
                  </a:cubicBezTo>
                  <a:lnTo>
                    <a:pt x="165744" y="1657439"/>
                  </a:lnTo>
                  <a:cubicBezTo>
                    <a:pt x="74206" y="1657439"/>
                    <a:pt x="0" y="1583233"/>
                    <a:pt x="0" y="1491695"/>
                  </a:cubicBezTo>
                  <a:lnTo>
                    <a:pt x="0" y="165744"/>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59035" tIns="159035" rIns="159035" bIns="159035" numCol="1" spcCol="1270" anchor="ctr" anchorCtr="0">
              <a:noAutofit/>
            </a:bodyPr>
            <a:lstStyle/>
            <a:p>
              <a:pPr marL="0" lvl="0" indent="0" algn="ctr" defTabSz="1289050">
                <a:lnSpc>
                  <a:spcPct val="90000"/>
                </a:lnSpc>
                <a:spcBef>
                  <a:spcPct val="0"/>
                </a:spcBef>
                <a:spcAft>
                  <a:spcPct val="35000"/>
                </a:spcAft>
                <a:buNone/>
              </a:pPr>
              <a:r>
                <a:rPr lang="en-US" sz="2900" kern="1200"/>
                <a:t>Preliminary Assessment</a:t>
              </a:r>
            </a:p>
          </p:txBody>
        </p:sp>
      </p:grpSp>
      <p:sp>
        <p:nvSpPr>
          <p:cNvPr id="43" name="TextBox 42">
            <a:extLst>
              <a:ext uri="{FF2B5EF4-FFF2-40B4-BE49-F238E27FC236}">
                <a16:creationId xmlns:a16="http://schemas.microsoft.com/office/drawing/2014/main" id="{DB6C06F4-D981-0A6B-F38A-962DA43BAAAB}"/>
              </a:ext>
            </a:extLst>
          </p:cNvPr>
          <p:cNvSpPr txBox="1"/>
          <p:nvPr/>
        </p:nvSpPr>
        <p:spPr>
          <a:xfrm>
            <a:off x="8476878" y="4637091"/>
            <a:ext cx="3584764" cy="1169551"/>
          </a:xfrm>
          <a:prstGeom prst="rect">
            <a:avLst/>
          </a:prstGeom>
          <a:noFill/>
        </p:spPr>
        <p:txBody>
          <a:bodyPr wrap="none" rtlCol="0">
            <a:spAutoFit/>
          </a:bodyPr>
          <a:lstStyle/>
          <a:p>
            <a:pPr marL="114300" indent="-114300">
              <a:buFont typeface="Arial" panose="020B0604020202020204" pitchFamily="34" charset="0"/>
              <a:buChar char="•"/>
            </a:pPr>
            <a:r>
              <a:rPr lang="en-US" sz="1400" dirty="0"/>
              <a:t>Source Control (OPS)</a:t>
            </a:r>
          </a:p>
          <a:p>
            <a:pPr marL="114300" indent="-114300">
              <a:buFont typeface="Arial" panose="020B0604020202020204" pitchFamily="34" charset="0"/>
              <a:buChar char="•"/>
            </a:pPr>
            <a:r>
              <a:rPr lang="en-US" sz="1400" dirty="0"/>
              <a:t>Size up (volume estimates) (OPS)</a:t>
            </a:r>
          </a:p>
          <a:p>
            <a:pPr marL="114300" indent="-114300">
              <a:buFont typeface="Arial" panose="020B0604020202020204" pitchFamily="34" charset="0"/>
              <a:buChar char="•"/>
            </a:pPr>
            <a:r>
              <a:rPr lang="en-US" sz="1400" dirty="0"/>
              <a:t>Assessment of what spilled and potential </a:t>
            </a:r>
          </a:p>
          <a:p>
            <a:r>
              <a:rPr lang="en-US" sz="1400" dirty="0"/>
              <a:t>  impacts (OPS)</a:t>
            </a:r>
          </a:p>
          <a:p>
            <a:pPr marL="114300" indent="-114300">
              <a:buFont typeface="Arial" panose="020B0604020202020204" pitchFamily="34" charset="0"/>
              <a:buChar char="•"/>
            </a:pPr>
            <a:r>
              <a:rPr lang="en-US" sz="1400" dirty="0"/>
              <a:t>Survey Spill Path (OPS)</a:t>
            </a:r>
          </a:p>
        </p:txBody>
      </p:sp>
    </p:spTree>
    <p:extLst>
      <p:ext uri="{BB962C8B-B14F-4D97-AF65-F5344CB8AC3E}">
        <p14:creationId xmlns:p14="http://schemas.microsoft.com/office/powerpoint/2010/main" val="29192568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grpId="1" nodeType="clickEffect">
                                  <p:stCondLst>
                                    <p:cond delay="0"/>
                                  </p:stCondLst>
                                  <p:childTnLst>
                                    <p:set>
                                      <p:cBhvr>
                                        <p:cTn id="10" dur="1" fill="hold">
                                          <p:stCondLst>
                                            <p:cond delay="0"/>
                                          </p:stCondLst>
                                        </p:cTn>
                                        <p:tgtEl>
                                          <p:spTgt spid="36"/>
                                        </p:tgtEl>
                                        <p:attrNameLst>
                                          <p:attrName>style.visibility</p:attrName>
                                        </p:attrNameLst>
                                      </p:cBhvr>
                                      <p:to>
                                        <p:strVal val="hidden"/>
                                      </p:to>
                                    </p:set>
                                  </p:childTnLst>
                                </p:cTn>
                              </p:par>
                            </p:childTnLst>
                          </p:cTn>
                        </p:par>
                        <p:par>
                          <p:cTn id="11" fill="hold">
                            <p:stCondLst>
                              <p:cond delay="0"/>
                            </p:stCondLst>
                            <p:childTnLst>
                              <p:par>
                                <p:cTn id="12" presetID="1" presetClass="entr" presetSubtype="0" fill="hold" grpId="0" nodeType="afterEffect">
                                  <p:stCondLst>
                                    <p:cond delay="0"/>
                                  </p:stCondLst>
                                  <p:childTnLst>
                                    <p:set>
                                      <p:cBhvr>
                                        <p:cTn id="13" dur="1" fill="hold">
                                          <p:stCondLst>
                                            <p:cond delay="0"/>
                                          </p:stCondLst>
                                        </p:cTn>
                                        <p:tgtEl>
                                          <p:spTgt spid="38"/>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1" presetClass="exit" presetSubtype="0" fill="hold" grpId="1" nodeType="clickEffect">
                                  <p:stCondLst>
                                    <p:cond delay="0"/>
                                  </p:stCondLst>
                                  <p:childTnLst>
                                    <p:set>
                                      <p:cBhvr>
                                        <p:cTn id="17" dur="1" fill="hold">
                                          <p:stCondLst>
                                            <p:cond delay="0"/>
                                          </p:stCondLst>
                                        </p:cTn>
                                        <p:tgtEl>
                                          <p:spTgt spid="38"/>
                                        </p:tgtEl>
                                        <p:attrNameLst>
                                          <p:attrName>style.visibility</p:attrName>
                                        </p:attrNameLst>
                                      </p:cBhvr>
                                      <p:to>
                                        <p:strVal val="hidden"/>
                                      </p:to>
                                    </p:set>
                                  </p:childTnLst>
                                </p:cTn>
                              </p:par>
                            </p:childTnLst>
                          </p:cTn>
                        </p:par>
                        <p:par>
                          <p:cTn id="18" fill="hold">
                            <p:stCondLst>
                              <p:cond delay="0"/>
                            </p:stCondLst>
                            <p:childTnLst>
                              <p:par>
                                <p:cTn id="19" presetID="1" presetClass="entr" presetSubtype="0" fill="hold" grpId="0" nodeType="afterEffect">
                                  <p:stCondLst>
                                    <p:cond delay="0"/>
                                  </p:stCondLst>
                                  <p:childTnLst>
                                    <p:set>
                                      <p:cBhvr>
                                        <p:cTn id="20" dur="1" fill="hold">
                                          <p:stCondLst>
                                            <p:cond delay="0"/>
                                          </p:stCondLst>
                                        </p:cTn>
                                        <p:tgtEl>
                                          <p:spTgt spid="4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36" grpId="1"/>
      <p:bldP spid="38" grpId="0"/>
      <p:bldP spid="38" grpId="1"/>
      <p:bldP spid="4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E5C8AF-325A-5275-C240-FA9B7E20A469}"/>
              </a:ext>
            </a:extLst>
          </p:cNvPr>
          <p:cNvSpPr>
            <a:spLocks noGrp="1"/>
          </p:cNvSpPr>
          <p:nvPr>
            <p:ph type="title"/>
          </p:nvPr>
        </p:nvSpPr>
        <p:spPr>
          <a:xfrm>
            <a:off x="666462" y="1243962"/>
            <a:ext cx="11400653" cy="828549"/>
          </a:xfrm>
        </p:spPr>
        <p:txBody>
          <a:bodyPr>
            <a:normAutofit fontScale="90000"/>
          </a:bodyPr>
          <a:lstStyle/>
          <a:p>
            <a:r>
              <a:rPr lang="en-US"/>
              <a:t>Intermediate Response Phase – Containment/Recovery Actions</a:t>
            </a:r>
          </a:p>
        </p:txBody>
      </p:sp>
      <p:graphicFrame>
        <p:nvGraphicFramePr>
          <p:cNvPr id="14" name="Content Placeholder 4">
            <a:extLst>
              <a:ext uri="{FF2B5EF4-FFF2-40B4-BE49-F238E27FC236}">
                <a16:creationId xmlns:a16="http://schemas.microsoft.com/office/drawing/2014/main" id="{3BD67D21-DBA8-111D-70B0-5C5FE788A3E7}"/>
              </a:ext>
            </a:extLst>
          </p:cNvPr>
          <p:cNvGraphicFramePr>
            <a:graphicFrameLocks noGrp="1"/>
          </p:cNvGraphicFramePr>
          <p:nvPr>
            <p:ph idx="1"/>
            <p:extLst>
              <p:ext uri="{D42A27DB-BD31-4B8C-83A1-F6EECF244321}">
                <p14:modId xmlns:p14="http://schemas.microsoft.com/office/powerpoint/2010/main" val="4135270205"/>
              </p:ext>
            </p:extLst>
          </p:nvPr>
        </p:nvGraphicFramePr>
        <p:xfrm>
          <a:off x="651239" y="1585947"/>
          <a:ext cx="10515600" cy="40862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5" name="Graphic 14" descr="Spilt/Cracked Glass Of Milk with solid fill">
            <a:extLst>
              <a:ext uri="{FF2B5EF4-FFF2-40B4-BE49-F238E27FC236}">
                <a16:creationId xmlns:a16="http://schemas.microsoft.com/office/drawing/2014/main" id="{D01B0BC2-433B-5848-AEE1-75378E8FCE2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71450" y="2143368"/>
            <a:ext cx="914400" cy="914400"/>
          </a:xfrm>
          <a:prstGeom prst="rect">
            <a:avLst/>
          </a:prstGeom>
        </p:spPr>
      </p:pic>
      <p:pic>
        <p:nvPicPr>
          <p:cNvPr id="16" name="Graphic 15" descr="Hierarchy with solid fill">
            <a:extLst>
              <a:ext uri="{FF2B5EF4-FFF2-40B4-BE49-F238E27FC236}">
                <a16:creationId xmlns:a16="http://schemas.microsoft.com/office/drawing/2014/main" id="{5EE42D6E-6DF1-EB16-3BCB-8C7C26013B5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11191874" y="2143368"/>
            <a:ext cx="914400" cy="914400"/>
          </a:xfrm>
          <a:prstGeom prst="rect">
            <a:avLst/>
          </a:prstGeom>
        </p:spPr>
      </p:pic>
      <p:sp>
        <p:nvSpPr>
          <p:cNvPr id="19" name="TextBox 18">
            <a:extLst>
              <a:ext uri="{FF2B5EF4-FFF2-40B4-BE49-F238E27FC236}">
                <a16:creationId xmlns:a16="http://schemas.microsoft.com/office/drawing/2014/main" id="{1C3A3E6F-06B4-000B-6F1E-A384E391C862}"/>
              </a:ext>
            </a:extLst>
          </p:cNvPr>
          <p:cNvSpPr txBox="1"/>
          <p:nvPr/>
        </p:nvSpPr>
        <p:spPr>
          <a:xfrm>
            <a:off x="870874" y="4649294"/>
            <a:ext cx="2508700" cy="1169551"/>
          </a:xfrm>
          <a:prstGeom prst="rect">
            <a:avLst/>
          </a:prstGeom>
          <a:noFill/>
        </p:spPr>
        <p:txBody>
          <a:bodyPr wrap="none" rtlCol="0">
            <a:spAutoFit/>
          </a:bodyPr>
          <a:lstStyle/>
          <a:p>
            <a:pPr marL="114300" indent="-114300">
              <a:buFont typeface="Arial" panose="020B0604020202020204" pitchFamily="34" charset="0"/>
              <a:buChar char="•"/>
            </a:pPr>
            <a:r>
              <a:rPr lang="en-US" sz="1400" dirty="0"/>
              <a:t>Plug Culverts/Berm (OPS)</a:t>
            </a:r>
          </a:p>
          <a:p>
            <a:pPr marL="114300" indent="-114300">
              <a:buFont typeface="Arial" panose="020B0604020202020204" pitchFamily="34" charset="0"/>
              <a:buChar char="•"/>
            </a:pPr>
            <a:r>
              <a:rPr lang="en-US" sz="1400" dirty="0"/>
              <a:t>Survey Spill Path (OPS)</a:t>
            </a:r>
          </a:p>
          <a:p>
            <a:pPr marL="114300" indent="-114300">
              <a:buFont typeface="Arial" panose="020B0604020202020204" pitchFamily="34" charset="0"/>
              <a:buChar char="•"/>
            </a:pPr>
            <a:r>
              <a:rPr lang="en-US" sz="1400" dirty="0"/>
              <a:t>Get Response Trailer (OPS)</a:t>
            </a:r>
          </a:p>
          <a:p>
            <a:pPr marL="114300" indent="-114300">
              <a:buFont typeface="Arial" panose="020B0604020202020204" pitchFamily="34" charset="0"/>
              <a:buChar char="•"/>
            </a:pPr>
            <a:r>
              <a:rPr lang="en-US" sz="1400" dirty="0"/>
              <a:t>Identify Oiled Wildlife (OPS)</a:t>
            </a:r>
          </a:p>
          <a:p>
            <a:pPr marL="114300" indent="-114300">
              <a:buFont typeface="Arial" panose="020B0604020202020204" pitchFamily="34" charset="0"/>
              <a:buChar char="•"/>
            </a:pPr>
            <a:r>
              <a:rPr lang="en-US" sz="1400" dirty="0"/>
              <a:t>Order Vacuum Truck (OPS)</a:t>
            </a:r>
            <a:endParaRPr lang="en-US" dirty="0"/>
          </a:p>
        </p:txBody>
      </p:sp>
      <p:sp>
        <p:nvSpPr>
          <p:cNvPr id="20" name="TextBox 19">
            <a:extLst>
              <a:ext uri="{FF2B5EF4-FFF2-40B4-BE49-F238E27FC236}">
                <a16:creationId xmlns:a16="http://schemas.microsoft.com/office/drawing/2014/main" id="{16D9C87B-26D4-0B8E-DEF6-9E71C47D733A}"/>
              </a:ext>
            </a:extLst>
          </p:cNvPr>
          <p:cNvSpPr txBox="1"/>
          <p:nvPr/>
        </p:nvSpPr>
        <p:spPr>
          <a:xfrm>
            <a:off x="4665490" y="4649294"/>
            <a:ext cx="2791898" cy="1600438"/>
          </a:xfrm>
          <a:prstGeom prst="rect">
            <a:avLst/>
          </a:prstGeom>
          <a:noFill/>
        </p:spPr>
        <p:txBody>
          <a:bodyPr wrap="square" lIns="91440" tIns="45720" rIns="91440" bIns="45720" rtlCol="0" anchor="t">
            <a:spAutoFit/>
          </a:bodyPr>
          <a:lstStyle/>
          <a:p>
            <a:pPr marL="114300" indent="-114300">
              <a:buFont typeface="Arial" panose="020B0604020202020204" pitchFamily="34" charset="0"/>
              <a:buChar char="•"/>
            </a:pPr>
            <a:r>
              <a:rPr lang="en-US" sz="1400" dirty="0"/>
              <a:t>Shut Valves (OPS)</a:t>
            </a:r>
            <a:endParaRPr lang="en-US" sz="1400" dirty="0">
              <a:cs typeface="Segoe UI"/>
            </a:endParaRPr>
          </a:p>
          <a:p>
            <a:pPr marL="114300" indent="-114300">
              <a:buFont typeface="Arial" panose="020B0604020202020204" pitchFamily="34" charset="0"/>
              <a:buChar char="•"/>
            </a:pPr>
            <a:r>
              <a:rPr lang="en-US" sz="1400" dirty="0"/>
              <a:t>Deploy Boom or alternative containment device (OPS)</a:t>
            </a:r>
            <a:endParaRPr lang="en-US" sz="1400" dirty="0">
              <a:cs typeface="Segoe UI"/>
            </a:endParaRPr>
          </a:p>
          <a:p>
            <a:pPr marL="114300" indent="-114300">
              <a:buFont typeface="Arial" panose="020B0604020202020204" pitchFamily="34" charset="0"/>
              <a:buChar char="•"/>
            </a:pPr>
            <a:r>
              <a:rPr lang="en-US" sz="1400" dirty="0"/>
              <a:t>Skim &amp; Recover (OPS)</a:t>
            </a:r>
            <a:endParaRPr lang="en-US" sz="1400" dirty="0">
              <a:cs typeface="Segoe UI"/>
            </a:endParaRPr>
          </a:p>
          <a:p>
            <a:pPr marL="114300" indent="-114300">
              <a:buFont typeface="Arial" panose="020B0604020202020204" pitchFamily="34" charset="0"/>
              <a:buChar char="•"/>
            </a:pPr>
            <a:r>
              <a:rPr lang="en-US" sz="1400" dirty="0"/>
              <a:t>Temporary Storage (OPS)</a:t>
            </a:r>
            <a:endParaRPr lang="en-US" sz="1400" dirty="0">
              <a:cs typeface="Segoe UI"/>
            </a:endParaRPr>
          </a:p>
          <a:p>
            <a:pPr marL="114300" indent="-114300">
              <a:buFont typeface="Arial" panose="020B0604020202020204" pitchFamily="34" charset="0"/>
              <a:buChar char="•"/>
            </a:pPr>
            <a:r>
              <a:rPr lang="en-US" sz="1400" dirty="0"/>
              <a:t>Deploy Sorbents (OPS)</a:t>
            </a:r>
          </a:p>
          <a:p>
            <a:pPr marL="114300" indent="-114300">
              <a:buFont typeface="Arial" panose="020B0604020202020204" pitchFamily="34" charset="0"/>
              <a:buChar char="•"/>
            </a:pPr>
            <a:endParaRPr lang="en-US" sz="1400" dirty="0"/>
          </a:p>
        </p:txBody>
      </p:sp>
      <p:grpSp>
        <p:nvGrpSpPr>
          <p:cNvPr id="3" name="Group 2">
            <a:extLst>
              <a:ext uri="{FF2B5EF4-FFF2-40B4-BE49-F238E27FC236}">
                <a16:creationId xmlns:a16="http://schemas.microsoft.com/office/drawing/2014/main" id="{FA7BE1A6-EE5F-8CAE-039C-4FF28A790D30}"/>
              </a:ext>
            </a:extLst>
          </p:cNvPr>
          <p:cNvGrpSpPr/>
          <p:nvPr/>
        </p:nvGrpSpPr>
        <p:grpSpPr>
          <a:xfrm>
            <a:off x="880116" y="2952739"/>
            <a:ext cx="10497114" cy="1657439"/>
            <a:chOff x="880116" y="2952739"/>
            <a:chExt cx="10497114" cy="1657439"/>
          </a:xfrm>
        </p:grpSpPr>
        <p:sp>
          <p:nvSpPr>
            <p:cNvPr id="4" name="Freeform: Shape 3">
              <a:extLst>
                <a:ext uri="{FF2B5EF4-FFF2-40B4-BE49-F238E27FC236}">
                  <a16:creationId xmlns:a16="http://schemas.microsoft.com/office/drawing/2014/main" id="{0937E75A-F428-E590-EA0A-66AC1E6D1B6D}"/>
                </a:ext>
              </a:extLst>
            </p:cNvPr>
            <p:cNvSpPr/>
            <p:nvPr/>
          </p:nvSpPr>
          <p:spPr>
            <a:xfrm>
              <a:off x="880116" y="2952739"/>
              <a:ext cx="2762398" cy="1657439"/>
            </a:xfrm>
            <a:custGeom>
              <a:avLst/>
              <a:gdLst>
                <a:gd name="connsiteX0" fmla="*/ 0 w 2762398"/>
                <a:gd name="connsiteY0" fmla="*/ 165744 h 1657439"/>
                <a:gd name="connsiteX1" fmla="*/ 165744 w 2762398"/>
                <a:gd name="connsiteY1" fmla="*/ 0 h 1657439"/>
                <a:gd name="connsiteX2" fmla="*/ 2596654 w 2762398"/>
                <a:gd name="connsiteY2" fmla="*/ 0 h 1657439"/>
                <a:gd name="connsiteX3" fmla="*/ 2762398 w 2762398"/>
                <a:gd name="connsiteY3" fmla="*/ 165744 h 1657439"/>
                <a:gd name="connsiteX4" fmla="*/ 2762398 w 2762398"/>
                <a:gd name="connsiteY4" fmla="*/ 1491695 h 1657439"/>
                <a:gd name="connsiteX5" fmla="*/ 2596654 w 2762398"/>
                <a:gd name="connsiteY5" fmla="*/ 1657439 h 1657439"/>
                <a:gd name="connsiteX6" fmla="*/ 165744 w 2762398"/>
                <a:gd name="connsiteY6" fmla="*/ 1657439 h 1657439"/>
                <a:gd name="connsiteX7" fmla="*/ 0 w 2762398"/>
                <a:gd name="connsiteY7" fmla="*/ 1491695 h 1657439"/>
                <a:gd name="connsiteX8" fmla="*/ 0 w 2762398"/>
                <a:gd name="connsiteY8" fmla="*/ 165744 h 1657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762398" h="1657439">
                  <a:moveTo>
                    <a:pt x="0" y="165744"/>
                  </a:moveTo>
                  <a:cubicBezTo>
                    <a:pt x="0" y="74206"/>
                    <a:pt x="74206" y="0"/>
                    <a:pt x="165744" y="0"/>
                  </a:cubicBezTo>
                  <a:lnTo>
                    <a:pt x="2596654" y="0"/>
                  </a:lnTo>
                  <a:cubicBezTo>
                    <a:pt x="2688192" y="0"/>
                    <a:pt x="2762398" y="74206"/>
                    <a:pt x="2762398" y="165744"/>
                  </a:cubicBezTo>
                  <a:lnTo>
                    <a:pt x="2762398" y="1491695"/>
                  </a:lnTo>
                  <a:cubicBezTo>
                    <a:pt x="2762398" y="1583233"/>
                    <a:pt x="2688192" y="1657439"/>
                    <a:pt x="2596654" y="1657439"/>
                  </a:cubicBezTo>
                  <a:lnTo>
                    <a:pt x="165744" y="1657439"/>
                  </a:lnTo>
                  <a:cubicBezTo>
                    <a:pt x="74206" y="1657439"/>
                    <a:pt x="0" y="1583233"/>
                    <a:pt x="0" y="1491695"/>
                  </a:cubicBezTo>
                  <a:lnTo>
                    <a:pt x="0" y="165744"/>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32365" tIns="132365" rIns="132365" bIns="132365" numCol="1" spcCol="1270" anchor="ctr" anchorCtr="0">
              <a:noAutofit/>
            </a:bodyPr>
            <a:lstStyle/>
            <a:p>
              <a:pPr marL="0" lvl="0" indent="0" algn="ctr" defTabSz="977900">
                <a:lnSpc>
                  <a:spcPct val="90000"/>
                </a:lnSpc>
                <a:spcBef>
                  <a:spcPct val="0"/>
                </a:spcBef>
                <a:spcAft>
                  <a:spcPct val="35000"/>
                </a:spcAft>
                <a:buNone/>
              </a:pPr>
              <a:r>
                <a:rPr lang="en-US" sz="2200" kern="1200"/>
                <a:t>Continue Assessments and Initial Response Actions</a:t>
              </a:r>
            </a:p>
          </p:txBody>
        </p:sp>
        <p:sp>
          <p:nvSpPr>
            <p:cNvPr id="5" name="Freeform: Shape 4">
              <a:extLst>
                <a:ext uri="{FF2B5EF4-FFF2-40B4-BE49-F238E27FC236}">
                  <a16:creationId xmlns:a16="http://schemas.microsoft.com/office/drawing/2014/main" id="{66D3347C-9A4B-8DE8-1B0B-7D93DE42C0DE}"/>
                </a:ext>
              </a:extLst>
            </p:cNvPr>
            <p:cNvSpPr/>
            <p:nvPr/>
          </p:nvSpPr>
          <p:spPr>
            <a:xfrm>
              <a:off x="3918754" y="3438922"/>
              <a:ext cx="585628" cy="685074"/>
            </a:xfrm>
            <a:custGeom>
              <a:avLst/>
              <a:gdLst>
                <a:gd name="connsiteX0" fmla="*/ 0 w 585628"/>
                <a:gd name="connsiteY0" fmla="*/ 137015 h 685074"/>
                <a:gd name="connsiteX1" fmla="*/ 292814 w 585628"/>
                <a:gd name="connsiteY1" fmla="*/ 137015 h 685074"/>
                <a:gd name="connsiteX2" fmla="*/ 292814 w 585628"/>
                <a:gd name="connsiteY2" fmla="*/ 0 h 685074"/>
                <a:gd name="connsiteX3" fmla="*/ 585628 w 585628"/>
                <a:gd name="connsiteY3" fmla="*/ 342537 h 685074"/>
                <a:gd name="connsiteX4" fmla="*/ 292814 w 585628"/>
                <a:gd name="connsiteY4" fmla="*/ 685074 h 685074"/>
                <a:gd name="connsiteX5" fmla="*/ 292814 w 585628"/>
                <a:gd name="connsiteY5" fmla="*/ 548059 h 685074"/>
                <a:gd name="connsiteX6" fmla="*/ 0 w 585628"/>
                <a:gd name="connsiteY6" fmla="*/ 548059 h 685074"/>
                <a:gd name="connsiteX7" fmla="*/ 0 w 585628"/>
                <a:gd name="connsiteY7" fmla="*/ 137015 h 6850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85628" h="685074">
                  <a:moveTo>
                    <a:pt x="0" y="137015"/>
                  </a:moveTo>
                  <a:lnTo>
                    <a:pt x="292814" y="137015"/>
                  </a:lnTo>
                  <a:lnTo>
                    <a:pt x="292814" y="0"/>
                  </a:lnTo>
                  <a:lnTo>
                    <a:pt x="585628" y="342537"/>
                  </a:lnTo>
                  <a:lnTo>
                    <a:pt x="292814" y="685074"/>
                  </a:lnTo>
                  <a:lnTo>
                    <a:pt x="292814" y="548059"/>
                  </a:lnTo>
                  <a:lnTo>
                    <a:pt x="0" y="548059"/>
                  </a:lnTo>
                  <a:lnTo>
                    <a:pt x="0" y="137015"/>
                  </a:lnTo>
                  <a:close/>
                </a:path>
              </a:pathLst>
            </a:cu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0" tIns="137015" rIns="175688" bIns="137015" numCol="1" spcCol="1270" anchor="ctr" anchorCtr="0">
              <a:noAutofit/>
            </a:bodyPr>
            <a:lstStyle/>
            <a:p>
              <a:pPr marL="0" lvl="0" indent="0" algn="ctr" defTabSz="800100">
                <a:lnSpc>
                  <a:spcPct val="90000"/>
                </a:lnSpc>
                <a:spcBef>
                  <a:spcPct val="0"/>
                </a:spcBef>
                <a:spcAft>
                  <a:spcPct val="35000"/>
                </a:spcAft>
                <a:buNone/>
              </a:pPr>
              <a:endParaRPr lang="en-US" sz="1800" kern="1200"/>
            </a:p>
          </p:txBody>
        </p:sp>
        <p:sp>
          <p:nvSpPr>
            <p:cNvPr id="6" name="Freeform: Shape 5">
              <a:extLst>
                <a:ext uri="{FF2B5EF4-FFF2-40B4-BE49-F238E27FC236}">
                  <a16:creationId xmlns:a16="http://schemas.microsoft.com/office/drawing/2014/main" id="{72021C1E-2EE3-439E-0FB4-142C4FF3E2DE}"/>
                </a:ext>
              </a:extLst>
            </p:cNvPr>
            <p:cNvSpPr/>
            <p:nvPr/>
          </p:nvSpPr>
          <p:spPr>
            <a:xfrm>
              <a:off x="4747474" y="2952739"/>
              <a:ext cx="2762398" cy="1657439"/>
            </a:xfrm>
            <a:custGeom>
              <a:avLst/>
              <a:gdLst>
                <a:gd name="connsiteX0" fmla="*/ 0 w 2762398"/>
                <a:gd name="connsiteY0" fmla="*/ 165744 h 1657439"/>
                <a:gd name="connsiteX1" fmla="*/ 165744 w 2762398"/>
                <a:gd name="connsiteY1" fmla="*/ 0 h 1657439"/>
                <a:gd name="connsiteX2" fmla="*/ 2596654 w 2762398"/>
                <a:gd name="connsiteY2" fmla="*/ 0 h 1657439"/>
                <a:gd name="connsiteX3" fmla="*/ 2762398 w 2762398"/>
                <a:gd name="connsiteY3" fmla="*/ 165744 h 1657439"/>
                <a:gd name="connsiteX4" fmla="*/ 2762398 w 2762398"/>
                <a:gd name="connsiteY4" fmla="*/ 1491695 h 1657439"/>
                <a:gd name="connsiteX5" fmla="*/ 2596654 w 2762398"/>
                <a:gd name="connsiteY5" fmla="*/ 1657439 h 1657439"/>
                <a:gd name="connsiteX6" fmla="*/ 165744 w 2762398"/>
                <a:gd name="connsiteY6" fmla="*/ 1657439 h 1657439"/>
                <a:gd name="connsiteX7" fmla="*/ 0 w 2762398"/>
                <a:gd name="connsiteY7" fmla="*/ 1491695 h 1657439"/>
                <a:gd name="connsiteX8" fmla="*/ 0 w 2762398"/>
                <a:gd name="connsiteY8" fmla="*/ 165744 h 1657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762398" h="1657439">
                  <a:moveTo>
                    <a:pt x="0" y="165744"/>
                  </a:moveTo>
                  <a:cubicBezTo>
                    <a:pt x="0" y="74206"/>
                    <a:pt x="74206" y="0"/>
                    <a:pt x="165744" y="0"/>
                  </a:cubicBezTo>
                  <a:lnTo>
                    <a:pt x="2596654" y="0"/>
                  </a:lnTo>
                  <a:cubicBezTo>
                    <a:pt x="2688192" y="0"/>
                    <a:pt x="2762398" y="74206"/>
                    <a:pt x="2762398" y="165744"/>
                  </a:cubicBezTo>
                  <a:lnTo>
                    <a:pt x="2762398" y="1491695"/>
                  </a:lnTo>
                  <a:cubicBezTo>
                    <a:pt x="2762398" y="1583233"/>
                    <a:pt x="2688192" y="1657439"/>
                    <a:pt x="2596654" y="1657439"/>
                  </a:cubicBezTo>
                  <a:lnTo>
                    <a:pt x="165744" y="1657439"/>
                  </a:lnTo>
                  <a:cubicBezTo>
                    <a:pt x="74206" y="1657439"/>
                    <a:pt x="0" y="1583233"/>
                    <a:pt x="0" y="1491695"/>
                  </a:cubicBezTo>
                  <a:lnTo>
                    <a:pt x="0" y="165744"/>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32365" tIns="132365" rIns="132365" bIns="132365" numCol="1" spcCol="1270" anchor="ctr" anchorCtr="0">
              <a:noAutofit/>
            </a:bodyPr>
            <a:lstStyle/>
            <a:p>
              <a:pPr marL="0" lvl="0" indent="0" algn="ctr" defTabSz="977900">
                <a:lnSpc>
                  <a:spcPct val="90000"/>
                </a:lnSpc>
                <a:spcBef>
                  <a:spcPct val="0"/>
                </a:spcBef>
                <a:spcAft>
                  <a:spcPct val="35000"/>
                </a:spcAft>
                <a:buNone/>
              </a:pPr>
              <a:r>
                <a:rPr lang="en-US" sz="2200" kern="1200"/>
                <a:t>Source Control, Containment, and Recovery</a:t>
              </a:r>
            </a:p>
          </p:txBody>
        </p:sp>
        <p:sp>
          <p:nvSpPr>
            <p:cNvPr id="7" name="Freeform: Shape 6">
              <a:extLst>
                <a:ext uri="{FF2B5EF4-FFF2-40B4-BE49-F238E27FC236}">
                  <a16:creationId xmlns:a16="http://schemas.microsoft.com/office/drawing/2014/main" id="{940D3F59-2A81-9C50-AA1C-4EDF4F11284E}"/>
                </a:ext>
              </a:extLst>
            </p:cNvPr>
            <p:cNvSpPr/>
            <p:nvPr/>
          </p:nvSpPr>
          <p:spPr>
            <a:xfrm>
              <a:off x="7786113" y="3438922"/>
              <a:ext cx="585628" cy="685074"/>
            </a:xfrm>
            <a:custGeom>
              <a:avLst/>
              <a:gdLst>
                <a:gd name="connsiteX0" fmla="*/ 0 w 585628"/>
                <a:gd name="connsiteY0" fmla="*/ 137015 h 685074"/>
                <a:gd name="connsiteX1" fmla="*/ 292814 w 585628"/>
                <a:gd name="connsiteY1" fmla="*/ 137015 h 685074"/>
                <a:gd name="connsiteX2" fmla="*/ 292814 w 585628"/>
                <a:gd name="connsiteY2" fmla="*/ 0 h 685074"/>
                <a:gd name="connsiteX3" fmla="*/ 585628 w 585628"/>
                <a:gd name="connsiteY3" fmla="*/ 342537 h 685074"/>
                <a:gd name="connsiteX4" fmla="*/ 292814 w 585628"/>
                <a:gd name="connsiteY4" fmla="*/ 685074 h 685074"/>
                <a:gd name="connsiteX5" fmla="*/ 292814 w 585628"/>
                <a:gd name="connsiteY5" fmla="*/ 548059 h 685074"/>
                <a:gd name="connsiteX6" fmla="*/ 0 w 585628"/>
                <a:gd name="connsiteY6" fmla="*/ 548059 h 685074"/>
                <a:gd name="connsiteX7" fmla="*/ 0 w 585628"/>
                <a:gd name="connsiteY7" fmla="*/ 137015 h 6850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85628" h="685074">
                  <a:moveTo>
                    <a:pt x="0" y="137015"/>
                  </a:moveTo>
                  <a:lnTo>
                    <a:pt x="292814" y="137015"/>
                  </a:lnTo>
                  <a:lnTo>
                    <a:pt x="292814" y="0"/>
                  </a:lnTo>
                  <a:lnTo>
                    <a:pt x="585628" y="342537"/>
                  </a:lnTo>
                  <a:lnTo>
                    <a:pt x="292814" y="685074"/>
                  </a:lnTo>
                  <a:lnTo>
                    <a:pt x="292814" y="548059"/>
                  </a:lnTo>
                  <a:lnTo>
                    <a:pt x="0" y="548059"/>
                  </a:lnTo>
                  <a:lnTo>
                    <a:pt x="0" y="137015"/>
                  </a:lnTo>
                  <a:close/>
                </a:path>
              </a:pathLst>
            </a:cu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0" tIns="137015" rIns="175688" bIns="137015" numCol="1" spcCol="1270" anchor="ctr" anchorCtr="0">
              <a:noAutofit/>
            </a:bodyPr>
            <a:lstStyle/>
            <a:p>
              <a:pPr marL="0" lvl="0" indent="0" algn="ctr" defTabSz="800100">
                <a:lnSpc>
                  <a:spcPct val="90000"/>
                </a:lnSpc>
                <a:spcBef>
                  <a:spcPct val="0"/>
                </a:spcBef>
                <a:spcAft>
                  <a:spcPct val="35000"/>
                </a:spcAft>
                <a:buNone/>
              </a:pPr>
              <a:endParaRPr lang="en-US" sz="1800" kern="1200"/>
            </a:p>
          </p:txBody>
        </p:sp>
        <p:sp>
          <p:nvSpPr>
            <p:cNvPr id="8" name="Freeform: Shape 7">
              <a:extLst>
                <a:ext uri="{FF2B5EF4-FFF2-40B4-BE49-F238E27FC236}">
                  <a16:creationId xmlns:a16="http://schemas.microsoft.com/office/drawing/2014/main" id="{02ECFF83-E335-7B7D-C9FB-BDB4B400FCD4}"/>
                </a:ext>
              </a:extLst>
            </p:cNvPr>
            <p:cNvSpPr/>
            <p:nvPr/>
          </p:nvSpPr>
          <p:spPr>
            <a:xfrm>
              <a:off x="8614832" y="2952739"/>
              <a:ext cx="2762398" cy="1657439"/>
            </a:xfrm>
            <a:custGeom>
              <a:avLst/>
              <a:gdLst>
                <a:gd name="connsiteX0" fmla="*/ 0 w 2762398"/>
                <a:gd name="connsiteY0" fmla="*/ 165744 h 1657439"/>
                <a:gd name="connsiteX1" fmla="*/ 165744 w 2762398"/>
                <a:gd name="connsiteY1" fmla="*/ 0 h 1657439"/>
                <a:gd name="connsiteX2" fmla="*/ 2596654 w 2762398"/>
                <a:gd name="connsiteY2" fmla="*/ 0 h 1657439"/>
                <a:gd name="connsiteX3" fmla="*/ 2762398 w 2762398"/>
                <a:gd name="connsiteY3" fmla="*/ 165744 h 1657439"/>
                <a:gd name="connsiteX4" fmla="*/ 2762398 w 2762398"/>
                <a:gd name="connsiteY4" fmla="*/ 1491695 h 1657439"/>
                <a:gd name="connsiteX5" fmla="*/ 2596654 w 2762398"/>
                <a:gd name="connsiteY5" fmla="*/ 1657439 h 1657439"/>
                <a:gd name="connsiteX6" fmla="*/ 165744 w 2762398"/>
                <a:gd name="connsiteY6" fmla="*/ 1657439 h 1657439"/>
                <a:gd name="connsiteX7" fmla="*/ 0 w 2762398"/>
                <a:gd name="connsiteY7" fmla="*/ 1491695 h 1657439"/>
                <a:gd name="connsiteX8" fmla="*/ 0 w 2762398"/>
                <a:gd name="connsiteY8" fmla="*/ 165744 h 1657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762398" h="1657439">
                  <a:moveTo>
                    <a:pt x="0" y="165744"/>
                  </a:moveTo>
                  <a:cubicBezTo>
                    <a:pt x="0" y="74206"/>
                    <a:pt x="74206" y="0"/>
                    <a:pt x="165744" y="0"/>
                  </a:cubicBezTo>
                  <a:lnTo>
                    <a:pt x="2596654" y="0"/>
                  </a:lnTo>
                  <a:cubicBezTo>
                    <a:pt x="2688192" y="0"/>
                    <a:pt x="2762398" y="74206"/>
                    <a:pt x="2762398" y="165744"/>
                  </a:cubicBezTo>
                  <a:lnTo>
                    <a:pt x="2762398" y="1491695"/>
                  </a:lnTo>
                  <a:cubicBezTo>
                    <a:pt x="2762398" y="1583233"/>
                    <a:pt x="2688192" y="1657439"/>
                    <a:pt x="2596654" y="1657439"/>
                  </a:cubicBezTo>
                  <a:lnTo>
                    <a:pt x="165744" y="1657439"/>
                  </a:lnTo>
                  <a:cubicBezTo>
                    <a:pt x="74206" y="1657439"/>
                    <a:pt x="0" y="1583233"/>
                    <a:pt x="0" y="1491695"/>
                  </a:cubicBezTo>
                  <a:lnTo>
                    <a:pt x="0" y="165744"/>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32365" tIns="132365" rIns="132365" bIns="132365" numCol="1" spcCol="1270" anchor="ctr" anchorCtr="0">
              <a:noAutofit/>
            </a:bodyPr>
            <a:lstStyle/>
            <a:p>
              <a:pPr marL="0" lvl="0" indent="0" algn="ctr" defTabSz="977900">
                <a:lnSpc>
                  <a:spcPct val="90000"/>
                </a:lnSpc>
                <a:spcBef>
                  <a:spcPct val="0"/>
                </a:spcBef>
                <a:spcAft>
                  <a:spcPct val="35000"/>
                </a:spcAft>
                <a:buNone/>
              </a:pPr>
              <a:r>
                <a:rPr lang="en-US" sz="2200" kern="1200"/>
                <a:t>Initiating Cleanup Actions</a:t>
              </a:r>
            </a:p>
          </p:txBody>
        </p:sp>
      </p:grpSp>
      <p:sp>
        <p:nvSpPr>
          <p:cNvPr id="24" name="TextBox 23">
            <a:extLst>
              <a:ext uri="{FF2B5EF4-FFF2-40B4-BE49-F238E27FC236}">
                <a16:creationId xmlns:a16="http://schemas.microsoft.com/office/drawing/2014/main" id="{DD769889-6177-BBB2-BD33-3DEC599F12CC}"/>
              </a:ext>
            </a:extLst>
          </p:cNvPr>
          <p:cNvSpPr txBox="1"/>
          <p:nvPr/>
        </p:nvSpPr>
        <p:spPr>
          <a:xfrm>
            <a:off x="8504136" y="4607350"/>
            <a:ext cx="2727874" cy="1169551"/>
          </a:xfrm>
          <a:prstGeom prst="rect">
            <a:avLst/>
          </a:prstGeom>
          <a:noFill/>
        </p:spPr>
        <p:txBody>
          <a:bodyPr wrap="square" rtlCol="0">
            <a:spAutoFit/>
          </a:bodyPr>
          <a:lstStyle/>
          <a:p>
            <a:pPr marL="114300" indent="-114300">
              <a:buFont typeface="Arial" panose="020B0604020202020204" pitchFamily="34" charset="0"/>
              <a:buChar char="•"/>
            </a:pPr>
            <a:r>
              <a:rPr lang="en-US" sz="1400"/>
              <a:t>Excavate Oiled Soils (OPS)</a:t>
            </a:r>
          </a:p>
          <a:p>
            <a:pPr marL="114300" indent="-114300">
              <a:buFont typeface="Arial" panose="020B0604020202020204" pitchFamily="34" charset="0"/>
              <a:buChar char="•"/>
            </a:pPr>
            <a:r>
              <a:rPr lang="en-US" sz="1400"/>
              <a:t>Separate Oily Water (OPS)</a:t>
            </a:r>
          </a:p>
          <a:p>
            <a:pPr marL="114300" indent="-114300">
              <a:buFont typeface="Arial" panose="020B0604020202020204" pitchFamily="34" charset="0"/>
              <a:buChar char="•"/>
            </a:pPr>
            <a:r>
              <a:rPr lang="en-US" sz="1400"/>
              <a:t>Cut Oiled Vegetation (OPS)</a:t>
            </a:r>
          </a:p>
          <a:p>
            <a:pPr marL="114300" indent="-114300">
              <a:buFont typeface="Arial" panose="020B0604020202020204" pitchFamily="34" charset="0"/>
              <a:buChar char="•"/>
            </a:pPr>
            <a:r>
              <a:rPr lang="en-US" sz="1400"/>
              <a:t>Recover Sorbents (OPS)</a:t>
            </a:r>
          </a:p>
          <a:p>
            <a:pPr marL="114300" indent="-114300">
              <a:buFont typeface="Arial" panose="020B0604020202020204" pitchFamily="34" charset="0"/>
              <a:buChar char="•"/>
            </a:pPr>
            <a:r>
              <a:rPr lang="en-US" sz="1400"/>
              <a:t>Dispose of Wastes (OPS)</a:t>
            </a:r>
          </a:p>
        </p:txBody>
      </p:sp>
    </p:spTree>
    <p:extLst>
      <p:ext uri="{BB962C8B-B14F-4D97-AF65-F5344CB8AC3E}">
        <p14:creationId xmlns:p14="http://schemas.microsoft.com/office/powerpoint/2010/main" val="673362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grpId="1" nodeType="clickEffect">
                                  <p:stCondLst>
                                    <p:cond delay="0"/>
                                  </p:stCondLst>
                                  <p:childTnLst>
                                    <p:set>
                                      <p:cBhvr>
                                        <p:cTn id="10" dur="1" fill="hold">
                                          <p:stCondLst>
                                            <p:cond delay="0"/>
                                          </p:stCondLst>
                                        </p:cTn>
                                        <p:tgtEl>
                                          <p:spTgt spid="19"/>
                                        </p:tgtEl>
                                        <p:attrNameLst>
                                          <p:attrName>style.visibility</p:attrName>
                                        </p:attrNameLst>
                                      </p:cBhvr>
                                      <p:to>
                                        <p:strVal val="hidden"/>
                                      </p:to>
                                    </p:set>
                                  </p:childTnLst>
                                </p:cTn>
                              </p:par>
                            </p:childTnLst>
                          </p:cTn>
                        </p:par>
                        <p:par>
                          <p:cTn id="11" fill="hold">
                            <p:stCondLst>
                              <p:cond delay="0"/>
                            </p:stCondLst>
                            <p:childTnLst>
                              <p:par>
                                <p:cTn id="12" presetID="1" presetClass="entr" presetSubtype="0" fill="hold" grpId="0" nodeType="afterEffect">
                                  <p:stCondLst>
                                    <p:cond delay="0"/>
                                  </p:stCondLst>
                                  <p:childTnLst>
                                    <p:set>
                                      <p:cBhvr>
                                        <p:cTn id="13" dur="1" fill="hold">
                                          <p:stCondLst>
                                            <p:cond delay="0"/>
                                          </p:stCondLst>
                                        </p:cTn>
                                        <p:tgtEl>
                                          <p:spTgt spid="20"/>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1" presetClass="exit" presetSubtype="0" fill="hold" grpId="1" nodeType="clickEffect">
                                  <p:stCondLst>
                                    <p:cond delay="0"/>
                                  </p:stCondLst>
                                  <p:childTnLst>
                                    <p:set>
                                      <p:cBhvr>
                                        <p:cTn id="17" dur="1" fill="hold">
                                          <p:stCondLst>
                                            <p:cond delay="0"/>
                                          </p:stCondLst>
                                        </p:cTn>
                                        <p:tgtEl>
                                          <p:spTgt spid="20"/>
                                        </p:tgtEl>
                                        <p:attrNameLst>
                                          <p:attrName>style.visibility</p:attrName>
                                        </p:attrNameLst>
                                      </p:cBhvr>
                                      <p:to>
                                        <p:strVal val="hidden"/>
                                      </p:to>
                                    </p:set>
                                  </p:childTnLst>
                                </p:cTn>
                              </p:par>
                            </p:childTnLst>
                          </p:cTn>
                        </p:par>
                        <p:par>
                          <p:cTn id="18" fill="hold">
                            <p:stCondLst>
                              <p:cond delay="0"/>
                            </p:stCondLst>
                            <p:childTnLst>
                              <p:par>
                                <p:cTn id="19" presetID="1" presetClass="entr" presetSubtype="0" fill="hold" grpId="0" nodeType="afterEffect">
                                  <p:stCondLst>
                                    <p:cond delay="0"/>
                                  </p:stCondLst>
                                  <p:childTnLst>
                                    <p:set>
                                      <p:cBhvr>
                                        <p:cTn id="20" dur="1" fill="hold">
                                          <p:stCondLst>
                                            <p:cond delay="0"/>
                                          </p:stCondLst>
                                        </p:cTn>
                                        <p:tgtEl>
                                          <p:spTgt spid="2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19" grpId="1"/>
      <p:bldP spid="20" grpId="0"/>
      <p:bldP spid="20" grpId="1"/>
      <p:bldP spid="2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B48BE5-5C11-D4F3-624B-B2606748A0F3}"/>
              </a:ext>
            </a:extLst>
          </p:cNvPr>
          <p:cNvSpPr>
            <a:spLocks noGrp="1"/>
          </p:cNvSpPr>
          <p:nvPr>
            <p:ph type="ctrTitle"/>
          </p:nvPr>
        </p:nvSpPr>
        <p:spPr/>
        <p:txBody>
          <a:bodyPr/>
          <a:lstStyle/>
          <a:p>
            <a:r>
              <a:rPr lang="en-US"/>
              <a:t>Worst-Case </a:t>
            </a:r>
            <a:br>
              <a:rPr lang="en-US"/>
            </a:br>
            <a:r>
              <a:rPr lang="en-US"/>
              <a:t>Discharge Scenario</a:t>
            </a:r>
          </a:p>
        </p:txBody>
      </p:sp>
    </p:spTree>
    <p:extLst>
      <p:ext uri="{BB962C8B-B14F-4D97-AF65-F5344CB8AC3E}">
        <p14:creationId xmlns:p14="http://schemas.microsoft.com/office/powerpoint/2010/main" val="17314352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D87DFB-D35F-223B-9FC6-8884254DA945}"/>
              </a:ext>
            </a:extLst>
          </p:cNvPr>
          <p:cNvSpPr>
            <a:spLocks noGrp="1"/>
          </p:cNvSpPr>
          <p:nvPr>
            <p:ph type="title"/>
          </p:nvPr>
        </p:nvSpPr>
        <p:spPr>
          <a:xfrm>
            <a:off x="838200" y="1114303"/>
            <a:ext cx="10515600" cy="876543"/>
          </a:xfrm>
        </p:spPr>
        <p:txBody>
          <a:bodyPr anchor="ctr">
            <a:normAutofit/>
          </a:bodyPr>
          <a:lstStyle/>
          <a:p>
            <a:r>
              <a:rPr lang="en-US"/>
              <a:t>Worst-Case Discharge</a:t>
            </a:r>
          </a:p>
        </p:txBody>
      </p:sp>
      <p:pic>
        <p:nvPicPr>
          <p:cNvPr id="5" name="Content Placeholder 4">
            <a:extLst>
              <a:ext uri="{FF2B5EF4-FFF2-40B4-BE49-F238E27FC236}">
                <a16:creationId xmlns:a16="http://schemas.microsoft.com/office/drawing/2014/main" id="{F324203E-7170-1891-45AD-45E2E43C0E13}"/>
              </a:ext>
            </a:extLst>
          </p:cNvPr>
          <p:cNvPicPr>
            <a:picLocks noGrp="1" noChangeAspect="1"/>
          </p:cNvPicPr>
          <p:nvPr>
            <p:ph idx="1"/>
          </p:nvPr>
        </p:nvPicPr>
        <p:blipFill>
          <a:blip r:embed="rId2"/>
          <a:stretch>
            <a:fillRect/>
          </a:stretch>
        </p:blipFill>
        <p:spPr>
          <a:xfrm>
            <a:off x="838200" y="3161641"/>
            <a:ext cx="10525148" cy="2017320"/>
          </a:xfrm>
          <a:noFill/>
        </p:spPr>
      </p:pic>
    </p:spTree>
    <p:extLst>
      <p:ext uri="{BB962C8B-B14F-4D97-AF65-F5344CB8AC3E}">
        <p14:creationId xmlns:p14="http://schemas.microsoft.com/office/powerpoint/2010/main" val="2610206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D87DFB-D35F-223B-9FC6-8884254DA945}"/>
              </a:ext>
            </a:extLst>
          </p:cNvPr>
          <p:cNvSpPr>
            <a:spLocks noGrp="1"/>
          </p:cNvSpPr>
          <p:nvPr>
            <p:ph type="title"/>
          </p:nvPr>
        </p:nvSpPr>
        <p:spPr>
          <a:xfrm>
            <a:off x="838200" y="1114303"/>
            <a:ext cx="10515600" cy="876543"/>
          </a:xfrm>
        </p:spPr>
        <p:txBody>
          <a:bodyPr anchor="ctr">
            <a:normAutofit/>
          </a:bodyPr>
          <a:lstStyle/>
          <a:p>
            <a:r>
              <a:rPr lang="en-US"/>
              <a:t>Worst-Case Discharge</a:t>
            </a:r>
          </a:p>
        </p:txBody>
      </p:sp>
      <p:pic>
        <p:nvPicPr>
          <p:cNvPr id="5" name="Picture 4">
            <a:extLst>
              <a:ext uri="{FF2B5EF4-FFF2-40B4-BE49-F238E27FC236}">
                <a16:creationId xmlns:a16="http://schemas.microsoft.com/office/drawing/2014/main" id="{C25A3227-1E5A-0E9A-448D-DFAA81C938E0}"/>
              </a:ext>
            </a:extLst>
          </p:cNvPr>
          <p:cNvPicPr>
            <a:picLocks noChangeAspect="1"/>
          </p:cNvPicPr>
          <p:nvPr/>
        </p:nvPicPr>
        <p:blipFill>
          <a:blip r:embed="rId2"/>
          <a:stretch>
            <a:fillRect/>
          </a:stretch>
        </p:blipFill>
        <p:spPr>
          <a:xfrm>
            <a:off x="838200" y="1979842"/>
            <a:ext cx="10525148" cy="3554203"/>
          </a:xfrm>
          <a:prstGeom prst="rect">
            <a:avLst/>
          </a:prstGeom>
          <a:noFill/>
        </p:spPr>
      </p:pic>
      <p:pic>
        <p:nvPicPr>
          <p:cNvPr id="7" name="Picture 6">
            <a:extLst>
              <a:ext uri="{FF2B5EF4-FFF2-40B4-BE49-F238E27FC236}">
                <a16:creationId xmlns:a16="http://schemas.microsoft.com/office/drawing/2014/main" id="{4DC8408B-C2A9-7A51-075D-DD88F5E2E270}"/>
              </a:ext>
            </a:extLst>
          </p:cNvPr>
          <p:cNvPicPr>
            <a:picLocks noChangeAspect="1"/>
          </p:cNvPicPr>
          <p:nvPr/>
        </p:nvPicPr>
        <p:blipFill>
          <a:blip r:embed="rId3"/>
          <a:srcRect t="30874" b="11667"/>
          <a:stretch/>
        </p:blipFill>
        <p:spPr>
          <a:xfrm>
            <a:off x="838200" y="5534045"/>
            <a:ext cx="10670142" cy="703917"/>
          </a:xfrm>
          <a:prstGeom prst="rect">
            <a:avLst/>
          </a:prstGeom>
        </p:spPr>
      </p:pic>
    </p:spTree>
    <p:extLst>
      <p:ext uri="{BB962C8B-B14F-4D97-AF65-F5344CB8AC3E}">
        <p14:creationId xmlns:p14="http://schemas.microsoft.com/office/powerpoint/2010/main" val="33495808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2AE6F2-B8DB-5DA5-3519-DE6E266EDB18}"/>
              </a:ext>
            </a:extLst>
          </p:cNvPr>
          <p:cNvSpPr>
            <a:spLocks noGrp="1"/>
          </p:cNvSpPr>
          <p:nvPr>
            <p:ph type="title"/>
          </p:nvPr>
        </p:nvSpPr>
        <p:spPr/>
        <p:txBody>
          <a:bodyPr/>
          <a:lstStyle/>
          <a:p>
            <a:endParaRPr lang="en-US"/>
          </a:p>
        </p:txBody>
      </p:sp>
      <p:pic>
        <p:nvPicPr>
          <p:cNvPr id="4" name="Content Placeholder 3">
            <a:extLst>
              <a:ext uri="{FF2B5EF4-FFF2-40B4-BE49-F238E27FC236}">
                <a16:creationId xmlns:a16="http://schemas.microsoft.com/office/drawing/2014/main" id="{58F6A056-38B1-1E7E-777C-F39D44962F92}"/>
              </a:ext>
            </a:extLst>
          </p:cNvPr>
          <p:cNvPicPr>
            <a:picLocks noGrp="1" noChangeAspect="1"/>
          </p:cNvPicPr>
          <p:nvPr>
            <p:ph idx="1"/>
          </p:nvPr>
        </p:nvPicPr>
        <p:blipFill>
          <a:blip r:embed="rId2"/>
          <a:stretch>
            <a:fillRect/>
          </a:stretch>
        </p:blipFill>
        <p:spPr>
          <a:xfrm>
            <a:off x="842646" y="71370"/>
            <a:ext cx="10503339" cy="6712608"/>
          </a:xfrm>
        </p:spPr>
      </p:pic>
      <p:sp>
        <p:nvSpPr>
          <p:cNvPr id="3" name="Rectangle 2">
            <a:extLst>
              <a:ext uri="{FF2B5EF4-FFF2-40B4-BE49-F238E27FC236}">
                <a16:creationId xmlns:a16="http://schemas.microsoft.com/office/drawing/2014/main" id="{DB3142FB-EA86-EA8B-BB7C-03115023B6CB}"/>
              </a:ext>
            </a:extLst>
          </p:cNvPr>
          <p:cNvSpPr/>
          <p:nvPr/>
        </p:nvSpPr>
        <p:spPr>
          <a:xfrm>
            <a:off x="7609114" y="6204856"/>
            <a:ext cx="3635829" cy="381000"/>
          </a:xfrm>
          <a:prstGeom prst="rect">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948319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52CB4D-1AB5-EED2-A76E-25B8A2851D6C}"/>
              </a:ext>
            </a:extLst>
          </p:cNvPr>
          <p:cNvSpPr>
            <a:spLocks noGrp="1"/>
          </p:cNvSpPr>
          <p:nvPr>
            <p:ph type="title"/>
          </p:nvPr>
        </p:nvSpPr>
        <p:spPr/>
        <p:txBody>
          <a:bodyPr/>
          <a:lstStyle/>
          <a:p>
            <a:endParaRPr lang="en-US"/>
          </a:p>
        </p:txBody>
      </p:sp>
      <p:pic>
        <p:nvPicPr>
          <p:cNvPr id="4" name="Content Placeholder 3">
            <a:extLst>
              <a:ext uri="{FF2B5EF4-FFF2-40B4-BE49-F238E27FC236}">
                <a16:creationId xmlns:a16="http://schemas.microsoft.com/office/drawing/2014/main" id="{EED52A3C-EA6A-3F04-A3F8-967B99581F20}"/>
              </a:ext>
            </a:extLst>
          </p:cNvPr>
          <p:cNvPicPr>
            <a:picLocks noGrp="1" noChangeAspect="1"/>
          </p:cNvPicPr>
          <p:nvPr>
            <p:ph idx="1"/>
          </p:nvPr>
        </p:nvPicPr>
        <p:blipFill>
          <a:blip r:embed="rId2"/>
          <a:stretch>
            <a:fillRect/>
          </a:stretch>
        </p:blipFill>
        <p:spPr>
          <a:xfrm>
            <a:off x="821248" y="6794"/>
            <a:ext cx="10559051" cy="6854676"/>
          </a:xfrm>
        </p:spPr>
      </p:pic>
      <p:sp>
        <p:nvSpPr>
          <p:cNvPr id="3" name="Rectangle 2">
            <a:extLst>
              <a:ext uri="{FF2B5EF4-FFF2-40B4-BE49-F238E27FC236}">
                <a16:creationId xmlns:a16="http://schemas.microsoft.com/office/drawing/2014/main" id="{B5DE3DFE-B293-EAF0-FA5B-E1AFCD064DE2}"/>
              </a:ext>
            </a:extLst>
          </p:cNvPr>
          <p:cNvSpPr/>
          <p:nvPr/>
        </p:nvSpPr>
        <p:spPr>
          <a:xfrm>
            <a:off x="7609114" y="6248400"/>
            <a:ext cx="3635829" cy="381000"/>
          </a:xfrm>
          <a:prstGeom prst="rect">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635603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A0849D-68C1-B1A9-8724-542B69EEF111}"/>
              </a:ext>
            </a:extLst>
          </p:cNvPr>
          <p:cNvSpPr>
            <a:spLocks noGrp="1"/>
          </p:cNvSpPr>
          <p:nvPr>
            <p:ph type="ctrTitle"/>
          </p:nvPr>
        </p:nvSpPr>
        <p:spPr/>
        <p:txBody>
          <a:bodyPr/>
          <a:lstStyle/>
          <a:p>
            <a:r>
              <a:rPr lang="en-US"/>
              <a:t>Discovery and Notification</a:t>
            </a:r>
          </a:p>
        </p:txBody>
      </p:sp>
    </p:spTree>
    <p:extLst>
      <p:ext uri="{BB962C8B-B14F-4D97-AF65-F5344CB8AC3E}">
        <p14:creationId xmlns:p14="http://schemas.microsoft.com/office/powerpoint/2010/main" val="9252142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0C7435-DDC1-C82E-0196-21CDED0895B6}"/>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7324B9DE-3FD6-7C79-30BC-2C805A861BF9}"/>
              </a:ext>
            </a:extLst>
          </p:cNvPr>
          <p:cNvSpPr>
            <a:spLocks noGrp="1"/>
          </p:cNvSpPr>
          <p:nvPr>
            <p:ph type="title"/>
          </p:nvPr>
        </p:nvSpPr>
        <p:spPr/>
        <p:txBody>
          <a:bodyPr/>
          <a:lstStyle/>
          <a:p>
            <a:r>
              <a:rPr lang="en-US"/>
              <a:t>Scenario Update – 4:32 PM</a:t>
            </a:r>
          </a:p>
        </p:txBody>
      </p:sp>
      <p:sp>
        <p:nvSpPr>
          <p:cNvPr id="4" name="Content Placeholder 3">
            <a:extLst>
              <a:ext uri="{FF2B5EF4-FFF2-40B4-BE49-F238E27FC236}">
                <a16:creationId xmlns:a16="http://schemas.microsoft.com/office/drawing/2014/main" id="{56FFBCC0-5CCF-A35B-13D9-2DCADC7D2DAA}"/>
              </a:ext>
            </a:extLst>
          </p:cNvPr>
          <p:cNvSpPr>
            <a:spLocks noGrp="1"/>
          </p:cNvSpPr>
          <p:nvPr>
            <p:ph idx="1"/>
          </p:nvPr>
        </p:nvSpPr>
        <p:spPr>
          <a:xfrm>
            <a:off x="838199" y="2163641"/>
            <a:ext cx="10794357" cy="4013321"/>
          </a:xfrm>
        </p:spPr>
        <p:txBody>
          <a:bodyPr>
            <a:normAutofit fontScale="92500" lnSpcReduction="10000"/>
          </a:bodyPr>
          <a:lstStyle/>
          <a:p>
            <a:r>
              <a:rPr lang="en-US" dirty="0"/>
              <a:t>During an afternoon thunderstorm passing through the Gallatin Valley, operators at the facility experience a microburst wind event that crushes the top of AST2 and ultimately causes an instantaneous catastrophic tank failure along the welded seams. The </a:t>
            </a:r>
            <a:r>
              <a:rPr lang="en-US" b="1" dirty="0"/>
              <a:t>20,000 </a:t>
            </a:r>
            <a:r>
              <a:rPr lang="en-US" b="1" dirty="0" err="1"/>
              <a:t>bbls</a:t>
            </a:r>
            <a:r>
              <a:rPr lang="en-US" b="1" dirty="0"/>
              <a:t> </a:t>
            </a:r>
            <a:r>
              <a:rPr lang="en-US" dirty="0"/>
              <a:t>of diesel fuel bursts over secondary containment walls to the north and floods into the natural drainage, briefly pooling at the </a:t>
            </a:r>
            <a:r>
              <a:rPr lang="en-US" b="1" dirty="0"/>
              <a:t>culvert </a:t>
            </a:r>
            <a:r>
              <a:rPr lang="en-US" dirty="0"/>
              <a:t>under the railroad track at P4 before filling and overtopping the irrigation ditch at P5. There are 2 personnel still on site, including the Operations QI (Derek). The corporate EHS manager and Incident Management QI (James) is approximately 3 hours away at the refinery control center, initially unaware of the spill.   </a:t>
            </a:r>
          </a:p>
        </p:txBody>
      </p:sp>
    </p:spTree>
    <p:extLst>
      <p:ext uri="{BB962C8B-B14F-4D97-AF65-F5344CB8AC3E}">
        <p14:creationId xmlns:p14="http://schemas.microsoft.com/office/powerpoint/2010/main" val="3688597985"/>
      </p:ext>
    </p:extLst>
  </p:cSld>
  <p:clrMapOvr>
    <a:masterClrMapping/>
  </p:clrMapOvr>
  <p:extLst>
    <p:ext uri="{6950BFC3-D8DA-4A85-94F7-54DA5524770B}">
      <p188:commentRel xmlns:p188="http://schemas.microsoft.com/office/powerpoint/2018/8/main" r:id="rId2"/>
    </p:ext>
  </p:extLs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D5B149-35D0-8539-50E4-5C59FB33008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D8F6E82-3E80-1708-38C5-A802078D7FAF}"/>
              </a:ext>
            </a:extLst>
          </p:cNvPr>
          <p:cNvSpPr>
            <a:spLocks noGrp="1"/>
          </p:cNvSpPr>
          <p:nvPr>
            <p:ph type="title"/>
          </p:nvPr>
        </p:nvSpPr>
        <p:spPr/>
        <p:txBody>
          <a:bodyPr/>
          <a:lstStyle/>
          <a:p>
            <a:endParaRPr lang="en-US"/>
          </a:p>
        </p:txBody>
      </p:sp>
      <p:pic>
        <p:nvPicPr>
          <p:cNvPr id="4" name="Content Placeholder 3">
            <a:extLst>
              <a:ext uri="{FF2B5EF4-FFF2-40B4-BE49-F238E27FC236}">
                <a16:creationId xmlns:a16="http://schemas.microsoft.com/office/drawing/2014/main" id="{2176F5F9-F89B-4360-CEC8-31E54EBE6904}"/>
              </a:ext>
            </a:extLst>
          </p:cNvPr>
          <p:cNvPicPr>
            <a:picLocks noGrp="1" noChangeAspect="1"/>
          </p:cNvPicPr>
          <p:nvPr>
            <p:ph idx="1"/>
          </p:nvPr>
        </p:nvPicPr>
        <p:blipFill>
          <a:blip r:embed="rId2"/>
          <a:stretch>
            <a:fillRect/>
          </a:stretch>
        </p:blipFill>
        <p:spPr>
          <a:xfrm>
            <a:off x="842646" y="71370"/>
            <a:ext cx="10503339" cy="6712608"/>
          </a:xfrm>
        </p:spPr>
      </p:pic>
      <p:sp>
        <p:nvSpPr>
          <p:cNvPr id="3" name="Rectangle 2">
            <a:extLst>
              <a:ext uri="{FF2B5EF4-FFF2-40B4-BE49-F238E27FC236}">
                <a16:creationId xmlns:a16="http://schemas.microsoft.com/office/drawing/2014/main" id="{667A5E13-F7F7-0ABD-D3D8-10E79BF1D12A}"/>
              </a:ext>
            </a:extLst>
          </p:cNvPr>
          <p:cNvSpPr/>
          <p:nvPr/>
        </p:nvSpPr>
        <p:spPr>
          <a:xfrm>
            <a:off x="7609114" y="6204856"/>
            <a:ext cx="3635829" cy="381000"/>
          </a:xfrm>
          <a:prstGeom prst="rect">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6720581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A41EB-C8C0-0738-54B3-7A84CD458278}"/>
              </a:ext>
            </a:extLst>
          </p:cNvPr>
          <p:cNvSpPr>
            <a:spLocks noGrp="1"/>
          </p:cNvSpPr>
          <p:nvPr>
            <p:ph type="title"/>
          </p:nvPr>
        </p:nvSpPr>
        <p:spPr/>
        <p:txBody>
          <a:bodyPr/>
          <a:lstStyle/>
          <a:p>
            <a:r>
              <a:rPr lang="en-US"/>
              <a:t>Spill Discovery – Operations (Jesse)</a:t>
            </a:r>
            <a:endParaRPr lang="en-US" dirty="0"/>
          </a:p>
        </p:txBody>
      </p:sp>
      <p:sp>
        <p:nvSpPr>
          <p:cNvPr id="8" name="Content Placeholder 7">
            <a:extLst>
              <a:ext uri="{FF2B5EF4-FFF2-40B4-BE49-F238E27FC236}">
                <a16:creationId xmlns:a16="http://schemas.microsoft.com/office/drawing/2014/main" id="{C9F71AB6-4814-EE20-9E8B-7A8B69DBB3F2}"/>
              </a:ext>
            </a:extLst>
          </p:cNvPr>
          <p:cNvSpPr>
            <a:spLocks noGrp="1"/>
          </p:cNvSpPr>
          <p:nvPr>
            <p:ph idx="1"/>
          </p:nvPr>
        </p:nvSpPr>
        <p:spPr/>
        <p:txBody>
          <a:bodyPr/>
          <a:lstStyle/>
          <a:p>
            <a:r>
              <a:rPr lang="en-US" dirty="0"/>
              <a:t>How would a spill at X Terminal be discovered?</a:t>
            </a:r>
          </a:p>
          <a:p>
            <a:r>
              <a:rPr lang="en-US" dirty="0"/>
              <a:t>Does the facility have any automatic alarms with leak detection, level metering, or overfill protection?</a:t>
            </a:r>
          </a:p>
          <a:p>
            <a:r>
              <a:rPr lang="en-US" dirty="0"/>
              <a:t>Do these automatic alarms trigger notifications at the remote corporate control center?</a:t>
            </a:r>
          </a:p>
          <a:p>
            <a:r>
              <a:rPr lang="en-US" dirty="0"/>
              <a:t>What actions are taken once Corporate is notified of a spill? </a:t>
            </a:r>
          </a:p>
        </p:txBody>
      </p:sp>
    </p:spTree>
    <p:extLst>
      <p:ext uri="{BB962C8B-B14F-4D97-AF65-F5344CB8AC3E}">
        <p14:creationId xmlns:p14="http://schemas.microsoft.com/office/powerpoint/2010/main" val="2304543404"/>
      </p:ext>
    </p:extLst>
  </p:cSld>
  <p:clrMapOvr>
    <a:masterClrMapping/>
  </p:clrMapOvr>
  <p:extLst>
    <p:ext uri="{6950BFC3-D8DA-4A85-94F7-54DA5524770B}">
      <p188:commentRel xmlns:p188="http://schemas.microsoft.com/office/powerpoint/2018/8/main" r:id="rId2"/>
    </p:ext>
  </p:extLs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D35D77-A7FA-6E85-B05D-93DCD1B2A1CB}"/>
              </a:ext>
            </a:extLst>
          </p:cNvPr>
          <p:cNvSpPr>
            <a:spLocks noGrp="1"/>
          </p:cNvSpPr>
          <p:nvPr>
            <p:ph type="title"/>
          </p:nvPr>
        </p:nvSpPr>
        <p:spPr/>
        <p:txBody>
          <a:bodyPr>
            <a:normAutofit fontScale="90000"/>
          </a:bodyPr>
          <a:lstStyle/>
          <a:p>
            <a:r>
              <a:rPr lang="en-US"/>
              <a:t>Notifications – IC (Kim) and Operations (Jesse) </a:t>
            </a:r>
          </a:p>
        </p:txBody>
      </p:sp>
      <p:sp>
        <p:nvSpPr>
          <p:cNvPr id="4" name="Text Placeholder 3">
            <a:extLst>
              <a:ext uri="{FF2B5EF4-FFF2-40B4-BE49-F238E27FC236}">
                <a16:creationId xmlns:a16="http://schemas.microsoft.com/office/drawing/2014/main" id="{ED399A94-8871-DA0C-5B41-CAE4209F2904}"/>
              </a:ext>
            </a:extLst>
          </p:cNvPr>
          <p:cNvSpPr>
            <a:spLocks noGrp="1"/>
          </p:cNvSpPr>
          <p:nvPr>
            <p:ph type="body" idx="1"/>
          </p:nvPr>
        </p:nvSpPr>
        <p:spPr/>
        <p:txBody>
          <a:bodyPr/>
          <a:lstStyle/>
          <a:p>
            <a:r>
              <a:rPr lang="en-US"/>
              <a:t>Internal Notifications</a:t>
            </a:r>
          </a:p>
        </p:txBody>
      </p:sp>
      <p:sp>
        <p:nvSpPr>
          <p:cNvPr id="5" name="Content Placeholder 4">
            <a:extLst>
              <a:ext uri="{FF2B5EF4-FFF2-40B4-BE49-F238E27FC236}">
                <a16:creationId xmlns:a16="http://schemas.microsoft.com/office/drawing/2014/main" id="{A9C2DE2A-6540-2202-1145-ABAC5219056D}"/>
              </a:ext>
            </a:extLst>
          </p:cNvPr>
          <p:cNvSpPr>
            <a:spLocks noGrp="1"/>
          </p:cNvSpPr>
          <p:nvPr>
            <p:ph sz="half" idx="2"/>
          </p:nvPr>
        </p:nvSpPr>
        <p:spPr/>
        <p:txBody>
          <a:bodyPr/>
          <a:lstStyle/>
          <a:p>
            <a:r>
              <a:rPr lang="en-US"/>
              <a:t>How do you notify response team personnel?</a:t>
            </a:r>
          </a:p>
          <a:p>
            <a:r>
              <a:rPr lang="en-US"/>
              <a:t>How is corporate or the Regional QI notified?</a:t>
            </a:r>
          </a:p>
          <a:p>
            <a:r>
              <a:rPr lang="en-US"/>
              <a:t>What other internal notifications are made?</a:t>
            </a:r>
          </a:p>
        </p:txBody>
      </p:sp>
      <p:sp>
        <p:nvSpPr>
          <p:cNvPr id="6" name="Text Placeholder 5">
            <a:extLst>
              <a:ext uri="{FF2B5EF4-FFF2-40B4-BE49-F238E27FC236}">
                <a16:creationId xmlns:a16="http://schemas.microsoft.com/office/drawing/2014/main" id="{E6BCFEC3-6FB4-A8CC-C37E-51A88CC98EAA}"/>
              </a:ext>
            </a:extLst>
          </p:cNvPr>
          <p:cNvSpPr>
            <a:spLocks noGrp="1"/>
          </p:cNvSpPr>
          <p:nvPr>
            <p:ph type="body" sz="quarter" idx="3"/>
          </p:nvPr>
        </p:nvSpPr>
        <p:spPr/>
        <p:txBody>
          <a:bodyPr/>
          <a:lstStyle/>
          <a:p>
            <a:r>
              <a:rPr lang="en-US"/>
              <a:t>External Notifications</a:t>
            </a:r>
          </a:p>
        </p:txBody>
      </p:sp>
      <p:sp>
        <p:nvSpPr>
          <p:cNvPr id="7" name="Content Placeholder 6">
            <a:extLst>
              <a:ext uri="{FF2B5EF4-FFF2-40B4-BE49-F238E27FC236}">
                <a16:creationId xmlns:a16="http://schemas.microsoft.com/office/drawing/2014/main" id="{C9158186-C2BC-4CBD-1813-4DC9D6561C47}"/>
              </a:ext>
            </a:extLst>
          </p:cNvPr>
          <p:cNvSpPr>
            <a:spLocks noGrp="1"/>
          </p:cNvSpPr>
          <p:nvPr>
            <p:ph sz="quarter" idx="4"/>
          </p:nvPr>
        </p:nvSpPr>
        <p:spPr/>
        <p:txBody>
          <a:bodyPr/>
          <a:lstStyle/>
          <a:p>
            <a:r>
              <a:rPr lang="en-US"/>
              <a:t>Is the ERAP Notification List used to track notifications?</a:t>
            </a:r>
          </a:p>
          <a:p>
            <a:r>
              <a:rPr lang="en-US"/>
              <a:t>Who’s calling the NRC and other entities?</a:t>
            </a:r>
          </a:p>
          <a:p>
            <a:r>
              <a:rPr lang="en-US"/>
              <a:t>How are you fielding calls/inquiries from stakeholders?</a:t>
            </a:r>
          </a:p>
          <a:p>
            <a:endParaRPr lang="en-US"/>
          </a:p>
        </p:txBody>
      </p:sp>
    </p:spTree>
    <p:extLst>
      <p:ext uri="{BB962C8B-B14F-4D97-AF65-F5344CB8AC3E}">
        <p14:creationId xmlns:p14="http://schemas.microsoft.com/office/powerpoint/2010/main" val="515561864"/>
      </p:ext>
    </p:extLst>
  </p:cSld>
  <p:clrMapOvr>
    <a:masterClrMapping/>
  </p:clrMapOvr>
  <p:extLst>
    <p:ext uri="{6950BFC3-D8DA-4A85-94F7-54DA5524770B}">
      <p188:commentRel xmlns:p188="http://schemas.microsoft.com/office/powerpoint/2018/8/main" r:id="rId2"/>
    </p:ext>
  </p:extLs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B039C3-E52B-8052-8274-45A16AA8F74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CD8E2A4-FEC2-A181-186B-E386C23FAD1C}"/>
              </a:ext>
            </a:extLst>
          </p:cNvPr>
          <p:cNvSpPr>
            <a:spLocks noGrp="1"/>
          </p:cNvSpPr>
          <p:nvPr>
            <p:ph type="title"/>
          </p:nvPr>
        </p:nvSpPr>
        <p:spPr/>
        <p:txBody>
          <a:bodyPr>
            <a:normAutofit fontScale="90000"/>
          </a:bodyPr>
          <a:lstStyle/>
          <a:p>
            <a:r>
              <a:rPr lang="en-US"/>
              <a:t>National Response Center Report – EPA Phone Duty OSC (Angie)</a:t>
            </a:r>
          </a:p>
        </p:txBody>
      </p:sp>
      <p:sp>
        <p:nvSpPr>
          <p:cNvPr id="5" name="Content Placeholder 4">
            <a:extLst>
              <a:ext uri="{FF2B5EF4-FFF2-40B4-BE49-F238E27FC236}">
                <a16:creationId xmlns:a16="http://schemas.microsoft.com/office/drawing/2014/main" id="{57FE275B-6F86-DEA3-F4A4-23A178A8529B}"/>
              </a:ext>
            </a:extLst>
          </p:cNvPr>
          <p:cNvSpPr>
            <a:spLocks noGrp="1"/>
          </p:cNvSpPr>
          <p:nvPr>
            <p:ph idx="1"/>
          </p:nvPr>
        </p:nvSpPr>
        <p:spPr/>
        <p:txBody>
          <a:bodyPr/>
          <a:lstStyle/>
          <a:p>
            <a:r>
              <a:rPr lang="en-US" dirty="0"/>
              <a:t>How does the NRC report from X Terminal come to the PDO?</a:t>
            </a:r>
          </a:p>
          <a:p>
            <a:r>
              <a:rPr lang="en-US" dirty="0"/>
              <a:t>What actions are you going to take in response to the report?</a:t>
            </a:r>
          </a:p>
          <a:p>
            <a:r>
              <a:rPr lang="en-US" dirty="0"/>
              <a:t>What triggers deploying the Response Duty OSC to the spill?</a:t>
            </a:r>
          </a:p>
          <a:p>
            <a:r>
              <a:rPr lang="en-US" dirty="0"/>
              <a:t>What other coordination are you doing for the response while the Response Duty OSC is mobilizing to the scene?</a:t>
            </a:r>
          </a:p>
          <a:p>
            <a:r>
              <a:rPr lang="en-US" dirty="0"/>
              <a:t>Which agencies get notified automatically by an NRC report? </a:t>
            </a:r>
          </a:p>
        </p:txBody>
      </p:sp>
    </p:spTree>
    <p:extLst>
      <p:ext uri="{BB962C8B-B14F-4D97-AF65-F5344CB8AC3E}">
        <p14:creationId xmlns:p14="http://schemas.microsoft.com/office/powerpoint/2010/main" val="153441945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D06DB1-2F3F-47F8-59D2-899D1ADD8F45}"/>
              </a:ext>
            </a:extLst>
          </p:cNvPr>
          <p:cNvSpPr>
            <a:spLocks noGrp="1"/>
          </p:cNvSpPr>
          <p:nvPr>
            <p:ph type="title"/>
          </p:nvPr>
        </p:nvSpPr>
        <p:spPr/>
        <p:txBody>
          <a:bodyPr>
            <a:normAutofit fontScale="90000"/>
          </a:bodyPr>
          <a:lstStyle/>
          <a:p>
            <a:r>
              <a:rPr lang="en-US"/>
              <a:t>Mustering Responders – Operations (Jesse)</a:t>
            </a:r>
          </a:p>
        </p:txBody>
      </p:sp>
      <p:sp>
        <p:nvSpPr>
          <p:cNvPr id="3" name="Content Placeholder 2">
            <a:extLst>
              <a:ext uri="{FF2B5EF4-FFF2-40B4-BE49-F238E27FC236}">
                <a16:creationId xmlns:a16="http://schemas.microsoft.com/office/drawing/2014/main" id="{6E936757-71ED-546C-D101-4F2AB7ADE502}"/>
              </a:ext>
            </a:extLst>
          </p:cNvPr>
          <p:cNvSpPr>
            <a:spLocks noGrp="1"/>
          </p:cNvSpPr>
          <p:nvPr>
            <p:ph idx="1"/>
          </p:nvPr>
        </p:nvSpPr>
        <p:spPr/>
        <p:txBody>
          <a:bodyPr/>
          <a:lstStyle/>
          <a:p>
            <a:r>
              <a:rPr lang="en-US"/>
              <a:t>How many responders are on the facility response team?</a:t>
            </a:r>
          </a:p>
          <a:p>
            <a:r>
              <a:rPr lang="en-US"/>
              <a:t>How long does it take you to notify the facility response team and get them to the rally point on the site after hours?</a:t>
            </a:r>
          </a:p>
          <a:p>
            <a:r>
              <a:rPr lang="en-US"/>
              <a:t>Do you have any special communication systems for this?</a:t>
            </a:r>
          </a:p>
          <a:p>
            <a:r>
              <a:rPr lang="en-US"/>
              <a:t>Where is your OSRO coming from and how long does it take to get them to the facility once notified?</a:t>
            </a:r>
          </a:p>
          <a:p>
            <a:r>
              <a:rPr lang="en-US"/>
              <a:t>Where are you staging responding resources/responders?</a:t>
            </a:r>
          </a:p>
        </p:txBody>
      </p:sp>
    </p:spTree>
    <p:extLst>
      <p:ext uri="{BB962C8B-B14F-4D97-AF65-F5344CB8AC3E}">
        <p14:creationId xmlns:p14="http://schemas.microsoft.com/office/powerpoint/2010/main" val="3607828541"/>
      </p:ext>
    </p:extLst>
  </p:cSld>
  <p:clrMapOvr>
    <a:masterClrMapping/>
  </p:clrMapOvr>
  <p:extLst>
    <p:ext uri="{6950BFC3-D8DA-4A85-94F7-54DA5524770B}">
      <p188:commentRel xmlns:p188="http://schemas.microsoft.com/office/powerpoint/2018/8/main" r:id="rId2"/>
    </p:ext>
  </p:extLs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1F4E31-4D38-76F3-0A94-13123391533F}"/>
              </a:ext>
            </a:extLst>
          </p:cNvPr>
          <p:cNvSpPr>
            <a:spLocks noGrp="1"/>
          </p:cNvSpPr>
          <p:nvPr>
            <p:ph type="ctrTitle"/>
          </p:nvPr>
        </p:nvSpPr>
        <p:spPr/>
        <p:txBody>
          <a:bodyPr/>
          <a:lstStyle/>
          <a:p>
            <a:r>
              <a:rPr lang="en-US"/>
              <a:t>Establishing Incident Management</a:t>
            </a:r>
          </a:p>
        </p:txBody>
      </p:sp>
    </p:spTree>
    <p:extLst>
      <p:ext uri="{BB962C8B-B14F-4D97-AF65-F5344CB8AC3E}">
        <p14:creationId xmlns:p14="http://schemas.microsoft.com/office/powerpoint/2010/main" val="244815150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C8EE6C-1617-F20A-473D-616C14C71629}"/>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8089247B-3AD5-8AE1-6621-607B9A0D1F4E}"/>
              </a:ext>
            </a:extLst>
          </p:cNvPr>
          <p:cNvSpPr>
            <a:spLocks noGrp="1"/>
          </p:cNvSpPr>
          <p:nvPr>
            <p:ph type="title"/>
          </p:nvPr>
        </p:nvSpPr>
        <p:spPr/>
        <p:txBody>
          <a:bodyPr/>
          <a:lstStyle/>
          <a:p>
            <a:r>
              <a:rPr lang="en-US"/>
              <a:t>Scenario Update – 4:58 PM</a:t>
            </a:r>
          </a:p>
        </p:txBody>
      </p:sp>
      <p:sp>
        <p:nvSpPr>
          <p:cNvPr id="4" name="Content Placeholder 3">
            <a:extLst>
              <a:ext uri="{FF2B5EF4-FFF2-40B4-BE49-F238E27FC236}">
                <a16:creationId xmlns:a16="http://schemas.microsoft.com/office/drawing/2014/main" id="{90B80464-8B40-00E1-3701-EE6D07AA4B65}"/>
              </a:ext>
            </a:extLst>
          </p:cNvPr>
          <p:cNvSpPr>
            <a:spLocks noGrp="1"/>
          </p:cNvSpPr>
          <p:nvPr>
            <p:ph idx="1"/>
          </p:nvPr>
        </p:nvSpPr>
        <p:spPr/>
        <p:txBody>
          <a:bodyPr>
            <a:normAutofit fontScale="92500" lnSpcReduction="20000"/>
          </a:bodyPr>
          <a:lstStyle/>
          <a:p>
            <a:r>
              <a:rPr lang="en-US" dirty="0"/>
              <a:t>Internal and external notifications have been made and the NRC report is being circulated to agencies, who are responding to the spill. Additional facility personnel and response team members are beginning to muster at the facility and hooking up the spill trailer. Corporate EHS manager and IC QI is on the road to the site with several members of the incident management team with an ETA of 8:00 PM. EPA Response Duty OSC is headed to the airport to catch an evening flight to Bozeman with an ETA of 11:30 PM. Local law enforcement and fire department resources are assisting with traffic control, road closures, and HAZMAT air monitoring. The leading edge of the diesel fuel is flowing quickly down the </a:t>
            </a:r>
            <a:r>
              <a:rPr lang="en-US" b="1" dirty="0"/>
              <a:t>irrigation canal towards the Gallatin River approaching P6</a:t>
            </a:r>
            <a:r>
              <a:rPr lang="en-US" dirty="0"/>
              <a:t>, but nobody has eyes on yet. </a:t>
            </a:r>
          </a:p>
        </p:txBody>
      </p:sp>
    </p:spTree>
    <p:extLst>
      <p:ext uri="{BB962C8B-B14F-4D97-AF65-F5344CB8AC3E}">
        <p14:creationId xmlns:p14="http://schemas.microsoft.com/office/powerpoint/2010/main" val="349480075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694C37-7329-B7EF-B7BA-1F8E91F22E4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5F74050-0EFB-C487-DA2E-510EF50D2B8C}"/>
              </a:ext>
            </a:extLst>
          </p:cNvPr>
          <p:cNvSpPr>
            <a:spLocks noGrp="1"/>
          </p:cNvSpPr>
          <p:nvPr>
            <p:ph type="title"/>
          </p:nvPr>
        </p:nvSpPr>
        <p:spPr/>
        <p:txBody>
          <a:bodyPr/>
          <a:lstStyle/>
          <a:p>
            <a:endParaRPr lang="en-US"/>
          </a:p>
        </p:txBody>
      </p:sp>
      <p:pic>
        <p:nvPicPr>
          <p:cNvPr id="4" name="Content Placeholder 3">
            <a:extLst>
              <a:ext uri="{FF2B5EF4-FFF2-40B4-BE49-F238E27FC236}">
                <a16:creationId xmlns:a16="http://schemas.microsoft.com/office/drawing/2014/main" id="{AF26E3EA-07F4-C88E-9181-E344D8D4CE3E}"/>
              </a:ext>
            </a:extLst>
          </p:cNvPr>
          <p:cNvPicPr>
            <a:picLocks noGrp="1" noChangeAspect="1"/>
          </p:cNvPicPr>
          <p:nvPr>
            <p:ph idx="1"/>
          </p:nvPr>
        </p:nvPicPr>
        <p:blipFill>
          <a:blip r:embed="rId2"/>
          <a:stretch>
            <a:fillRect/>
          </a:stretch>
        </p:blipFill>
        <p:spPr>
          <a:xfrm>
            <a:off x="821248" y="6794"/>
            <a:ext cx="10559051" cy="6854676"/>
          </a:xfrm>
        </p:spPr>
      </p:pic>
      <p:sp>
        <p:nvSpPr>
          <p:cNvPr id="3" name="Rectangle 2">
            <a:extLst>
              <a:ext uri="{FF2B5EF4-FFF2-40B4-BE49-F238E27FC236}">
                <a16:creationId xmlns:a16="http://schemas.microsoft.com/office/drawing/2014/main" id="{9302BD8F-E0C0-0553-BA5B-D61292D8FAF5}"/>
              </a:ext>
            </a:extLst>
          </p:cNvPr>
          <p:cNvSpPr/>
          <p:nvPr/>
        </p:nvSpPr>
        <p:spPr>
          <a:xfrm>
            <a:off x="7609114" y="6248400"/>
            <a:ext cx="3635829" cy="381000"/>
          </a:xfrm>
          <a:prstGeom prst="rect">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4839788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84CC7AF6-B514-B477-004E-89B033251BF3}"/>
              </a:ext>
            </a:extLst>
          </p:cNvPr>
          <p:cNvSpPr>
            <a:spLocks noGrp="1"/>
          </p:cNvSpPr>
          <p:nvPr>
            <p:ph type="title"/>
          </p:nvPr>
        </p:nvSpPr>
        <p:spPr/>
        <p:txBody>
          <a:bodyPr>
            <a:noAutofit/>
          </a:bodyPr>
          <a:lstStyle/>
          <a:p>
            <a:r>
              <a:rPr lang="en-US" sz="3600"/>
              <a:t>Activate Incident Management Team and Establish an Incident Command Post – IC (Kim)</a:t>
            </a:r>
          </a:p>
        </p:txBody>
      </p:sp>
      <p:sp>
        <p:nvSpPr>
          <p:cNvPr id="8" name="Content Placeholder 7">
            <a:extLst>
              <a:ext uri="{FF2B5EF4-FFF2-40B4-BE49-F238E27FC236}">
                <a16:creationId xmlns:a16="http://schemas.microsoft.com/office/drawing/2014/main" id="{4B788F78-7287-02CC-AAC5-E95EE4A74B54}"/>
              </a:ext>
            </a:extLst>
          </p:cNvPr>
          <p:cNvSpPr>
            <a:spLocks noGrp="1"/>
          </p:cNvSpPr>
          <p:nvPr>
            <p:ph idx="1"/>
          </p:nvPr>
        </p:nvSpPr>
        <p:spPr/>
        <p:txBody>
          <a:bodyPr/>
          <a:lstStyle/>
          <a:p>
            <a:r>
              <a:rPr lang="en-US"/>
              <a:t>Who makes the decision about activating the incident management team?</a:t>
            </a:r>
          </a:p>
          <a:p>
            <a:r>
              <a:rPr lang="en-US"/>
              <a:t>What are the triggers?</a:t>
            </a:r>
          </a:p>
          <a:p>
            <a:r>
              <a:rPr lang="en-US"/>
              <a:t>Where do you setup your command post initially?</a:t>
            </a:r>
          </a:p>
          <a:p>
            <a:r>
              <a:rPr lang="en-US"/>
              <a:t>Do you have any contingency plans for procuring space beyond the facility?</a:t>
            </a:r>
          </a:p>
        </p:txBody>
      </p:sp>
    </p:spTree>
    <p:extLst>
      <p:ext uri="{BB962C8B-B14F-4D97-AF65-F5344CB8AC3E}">
        <p14:creationId xmlns:p14="http://schemas.microsoft.com/office/powerpoint/2010/main" val="1942842781"/>
      </p:ext>
    </p:extLst>
  </p:cSld>
  <p:clrMapOvr>
    <a:masterClrMapping/>
  </p:clrMapOvr>
  <p:extLst>
    <p:ext uri="{6950BFC3-D8DA-4A85-94F7-54DA5524770B}">
      <p188:commentRel xmlns:p188="http://schemas.microsoft.com/office/powerpoint/2018/8/main" r:id="rId2"/>
    </p:ext>
  </p:extLs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A9600A-89CA-CCCF-512F-19DC36CD5AFF}"/>
              </a:ext>
            </a:extLst>
          </p:cNvPr>
          <p:cNvSpPr>
            <a:spLocks noGrp="1"/>
          </p:cNvSpPr>
          <p:nvPr>
            <p:ph type="title"/>
          </p:nvPr>
        </p:nvSpPr>
        <p:spPr/>
        <p:txBody>
          <a:bodyPr>
            <a:normAutofit fontScale="90000"/>
          </a:bodyPr>
          <a:lstStyle/>
          <a:p>
            <a:r>
              <a:rPr lang="en-US"/>
              <a:t>Ordering and Tracking Resources – IC (Kim) and Operations (Jesse)</a:t>
            </a:r>
          </a:p>
        </p:txBody>
      </p:sp>
      <p:sp>
        <p:nvSpPr>
          <p:cNvPr id="3" name="Content Placeholder 2">
            <a:extLst>
              <a:ext uri="{FF2B5EF4-FFF2-40B4-BE49-F238E27FC236}">
                <a16:creationId xmlns:a16="http://schemas.microsoft.com/office/drawing/2014/main" id="{7CAE265A-1CBA-9B68-8756-E8AFA278A157}"/>
              </a:ext>
            </a:extLst>
          </p:cNvPr>
          <p:cNvSpPr>
            <a:spLocks noGrp="1"/>
          </p:cNvSpPr>
          <p:nvPr>
            <p:ph idx="1"/>
          </p:nvPr>
        </p:nvSpPr>
        <p:spPr/>
        <p:txBody>
          <a:bodyPr/>
          <a:lstStyle/>
          <a:p>
            <a:r>
              <a:rPr lang="en-US"/>
              <a:t>Who is responsible for calling the OSRO or the vacuum truck?</a:t>
            </a:r>
          </a:p>
          <a:p>
            <a:r>
              <a:rPr lang="en-US"/>
              <a:t>How are deployment locations and timing coordinated with operations?</a:t>
            </a:r>
          </a:p>
          <a:p>
            <a:r>
              <a:rPr lang="en-US"/>
              <a:t>How do you keep tabs on when these orders are received by the spill response team?</a:t>
            </a:r>
          </a:p>
        </p:txBody>
      </p:sp>
    </p:spTree>
    <p:extLst>
      <p:ext uri="{BB962C8B-B14F-4D97-AF65-F5344CB8AC3E}">
        <p14:creationId xmlns:p14="http://schemas.microsoft.com/office/powerpoint/2010/main" val="3950875158"/>
      </p:ext>
    </p:extLst>
  </p:cSld>
  <p:clrMapOvr>
    <a:masterClrMapping/>
  </p:clrMapOvr>
  <p:extLst>
    <p:ext uri="{6950BFC3-D8DA-4A85-94F7-54DA5524770B}">
      <p188:commentRel xmlns:p188="http://schemas.microsoft.com/office/powerpoint/2018/8/main" r:id="rId2"/>
    </p:ext>
  </p:extLs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BCDA9-8DC2-0A18-91EB-4BD0A689786E}"/>
              </a:ext>
            </a:extLst>
          </p:cNvPr>
          <p:cNvSpPr>
            <a:spLocks noGrp="1"/>
          </p:cNvSpPr>
          <p:nvPr>
            <p:ph type="title"/>
          </p:nvPr>
        </p:nvSpPr>
        <p:spPr/>
        <p:txBody>
          <a:bodyPr>
            <a:noAutofit/>
          </a:bodyPr>
          <a:lstStyle/>
          <a:p>
            <a:r>
              <a:rPr lang="en-US" sz="3200"/>
              <a:t>Federal Agency Response – EPA Response Duty OSC (Kyle) and Other Agencies (Angie/SD State)</a:t>
            </a:r>
          </a:p>
        </p:txBody>
      </p:sp>
      <p:sp>
        <p:nvSpPr>
          <p:cNvPr id="3" name="Content Placeholder 2">
            <a:extLst>
              <a:ext uri="{FF2B5EF4-FFF2-40B4-BE49-F238E27FC236}">
                <a16:creationId xmlns:a16="http://schemas.microsoft.com/office/drawing/2014/main" id="{A567BEC8-0034-A01F-63A6-9A2410B6771E}"/>
              </a:ext>
            </a:extLst>
          </p:cNvPr>
          <p:cNvSpPr>
            <a:spLocks noGrp="1"/>
          </p:cNvSpPr>
          <p:nvPr>
            <p:ph idx="1"/>
          </p:nvPr>
        </p:nvSpPr>
        <p:spPr/>
        <p:txBody>
          <a:bodyPr vert="horz" lIns="91440" tIns="45720" rIns="91440" bIns="45720" rtlCol="0" anchor="t">
            <a:normAutofit/>
          </a:bodyPr>
          <a:lstStyle/>
          <a:p>
            <a:r>
              <a:rPr lang="en-US"/>
              <a:t>As you’re deploying as the EPA OSC to X Terminal for this response, what information are you needing from the QIs and how are you working to get this?</a:t>
            </a:r>
          </a:p>
          <a:p>
            <a:r>
              <a:rPr lang="en-US"/>
              <a:t>What resources and personnel are you contemplating needing to activate for this response?</a:t>
            </a:r>
            <a:endParaRPr lang="en-US">
              <a:cs typeface="Segoe UI"/>
            </a:endParaRPr>
          </a:p>
          <a:p>
            <a:r>
              <a:rPr lang="en-US"/>
              <a:t>Which other agencies are you coordinating with?</a:t>
            </a:r>
            <a:endParaRPr lang="en-US">
              <a:cs typeface="Segoe UI"/>
            </a:endParaRPr>
          </a:p>
          <a:p>
            <a:r>
              <a:rPr lang="en-US"/>
              <a:t>What are their roles and capabilities?</a:t>
            </a:r>
            <a:endParaRPr lang="en-US">
              <a:cs typeface="Segoe UI"/>
            </a:endParaRPr>
          </a:p>
        </p:txBody>
      </p:sp>
    </p:spTree>
    <p:extLst>
      <p:ext uri="{BB962C8B-B14F-4D97-AF65-F5344CB8AC3E}">
        <p14:creationId xmlns:p14="http://schemas.microsoft.com/office/powerpoint/2010/main" val="68712101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E7846B-FBBE-2F18-CC3B-1DFE0C470AE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994E65F-4944-60F4-1AEB-0C27DC7EF1F2}"/>
              </a:ext>
            </a:extLst>
          </p:cNvPr>
          <p:cNvSpPr>
            <a:spLocks noGrp="1"/>
          </p:cNvSpPr>
          <p:nvPr>
            <p:ph type="title"/>
          </p:nvPr>
        </p:nvSpPr>
        <p:spPr/>
        <p:txBody>
          <a:bodyPr>
            <a:noAutofit/>
          </a:bodyPr>
          <a:lstStyle/>
          <a:p>
            <a:r>
              <a:rPr lang="en-US" sz="3600"/>
              <a:t>Local and State Response - Emergency Management and State Environmental (SD State)</a:t>
            </a:r>
          </a:p>
        </p:txBody>
      </p:sp>
      <p:sp>
        <p:nvSpPr>
          <p:cNvPr id="3" name="Content Placeholder 2">
            <a:extLst>
              <a:ext uri="{FF2B5EF4-FFF2-40B4-BE49-F238E27FC236}">
                <a16:creationId xmlns:a16="http://schemas.microsoft.com/office/drawing/2014/main" id="{F2F0C23E-A3AF-2264-F4CE-F408AB62E894}"/>
              </a:ext>
            </a:extLst>
          </p:cNvPr>
          <p:cNvSpPr>
            <a:spLocks noGrp="1"/>
          </p:cNvSpPr>
          <p:nvPr>
            <p:ph idx="1"/>
          </p:nvPr>
        </p:nvSpPr>
        <p:spPr/>
        <p:txBody>
          <a:bodyPr vert="horz" lIns="91440" tIns="45720" rIns="91440" bIns="45720" rtlCol="0" anchor="t">
            <a:normAutofit lnSpcReduction="10000"/>
          </a:bodyPr>
          <a:lstStyle/>
          <a:p>
            <a:r>
              <a:rPr lang="en-US"/>
              <a:t>What role is the Gallatin County Emergency Manager playing in the response following notification?</a:t>
            </a:r>
          </a:p>
          <a:p>
            <a:r>
              <a:rPr lang="en-US"/>
              <a:t>How are the local police and fire department assets coordinating with the facility incident responders?</a:t>
            </a:r>
          </a:p>
          <a:p>
            <a:r>
              <a:rPr lang="en-US"/>
              <a:t>How long are they likely to be involved in the response and in what capacity?</a:t>
            </a:r>
          </a:p>
          <a:p>
            <a:r>
              <a:rPr lang="en-US"/>
              <a:t>Besides the </a:t>
            </a:r>
            <a:r>
              <a:rPr lang="en-US">
                <a:latin typeface="Segoe UI"/>
                <a:ea typeface="Calibri"/>
                <a:cs typeface="Segoe UI"/>
              </a:rPr>
              <a:t>SD Department of Agriculture and Natural Resources</a:t>
            </a:r>
            <a:r>
              <a:rPr lang="en-US"/>
              <a:t>, what other state agencies might need to be notified as part of this oil spill?</a:t>
            </a:r>
            <a:endParaRPr lang="en-US">
              <a:cs typeface="Segoe UI"/>
            </a:endParaRPr>
          </a:p>
          <a:p>
            <a:r>
              <a:rPr lang="en-US"/>
              <a:t>What are their roles likely to be?</a:t>
            </a:r>
            <a:endParaRPr lang="en-US">
              <a:cs typeface="Segoe UI"/>
            </a:endParaRPr>
          </a:p>
        </p:txBody>
      </p:sp>
    </p:spTree>
    <p:extLst>
      <p:ext uri="{BB962C8B-B14F-4D97-AF65-F5344CB8AC3E}">
        <p14:creationId xmlns:p14="http://schemas.microsoft.com/office/powerpoint/2010/main" val="259757543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432246-9DFE-3B1E-048B-363BEAA27E17}"/>
              </a:ext>
            </a:extLst>
          </p:cNvPr>
          <p:cNvSpPr>
            <a:spLocks noGrp="1"/>
          </p:cNvSpPr>
          <p:nvPr>
            <p:ph type="ctrTitle"/>
          </p:nvPr>
        </p:nvSpPr>
        <p:spPr/>
        <p:txBody>
          <a:bodyPr/>
          <a:lstStyle/>
          <a:p>
            <a:r>
              <a:rPr lang="en-US"/>
              <a:t>Preliminary Assessment</a:t>
            </a:r>
          </a:p>
        </p:txBody>
      </p:sp>
    </p:spTree>
    <p:extLst>
      <p:ext uri="{BB962C8B-B14F-4D97-AF65-F5344CB8AC3E}">
        <p14:creationId xmlns:p14="http://schemas.microsoft.com/office/powerpoint/2010/main" val="385705979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725707-D395-07EC-FFAE-5EF09E8F660C}"/>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6391F79E-643B-D16E-96F3-4745A4E327BD}"/>
              </a:ext>
            </a:extLst>
          </p:cNvPr>
          <p:cNvSpPr>
            <a:spLocks noGrp="1"/>
          </p:cNvSpPr>
          <p:nvPr>
            <p:ph type="title"/>
          </p:nvPr>
        </p:nvSpPr>
        <p:spPr/>
        <p:txBody>
          <a:bodyPr/>
          <a:lstStyle/>
          <a:p>
            <a:r>
              <a:rPr lang="en-US"/>
              <a:t>Scenario Update – 5:15 PM</a:t>
            </a:r>
          </a:p>
        </p:txBody>
      </p:sp>
      <p:sp>
        <p:nvSpPr>
          <p:cNvPr id="4" name="Content Placeholder 3">
            <a:extLst>
              <a:ext uri="{FF2B5EF4-FFF2-40B4-BE49-F238E27FC236}">
                <a16:creationId xmlns:a16="http://schemas.microsoft.com/office/drawing/2014/main" id="{4C99295A-3CF7-CB74-6353-556E711FB4AE}"/>
              </a:ext>
            </a:extLst>
          </p:cNvPr>
          <p:cNvSpPr>
            <a:spLocks noGrp="1"/>
          </p:cNvSpPr>
          <p:nvPr>
            <p:ph idx="1"/>
          </p:nvPr>
        </p:nvSpPr>
        <p:spPr/>
        <p:txBody>
          <a:bodyPr>
            <a:normAutofit/>
          </a:bodyPr>
          <a:lstStyle/>
          <a:p>
            <a:r>
              <a:rPr lang="en-US"/>
              <a:t>Diesel fuel is flowing in the irrigation canal at P7 and could be observed by the facility recon team. The spill trailer and response team are ready to roll toward P8 to attempt to get containment boom deployed and prevent it from reaching the Gallatin River. OSRO resources are </a:t>
            </a:r>
            <a:r>
              <a:rPr lang="en-US" err="1"/>
              <a:t>en</a:t>
            </a:r>
            <a:r>
              <a:rPr lang="en-US"/>
              <a:t> route to the facility and have been directed to stage at and deploy boom at fishing access point on the Gallatin River approximately 1 mile downstream of the irrigation ditch outfall, but it their ETA is unknown. A contracted vacuum truck and skimmer are rolling in the front gate of the facility now.</a:t>
            </a:r>
          </a:p>
        </p:txBody>
      </p:sp>
    </p:spTree>
    <p:extLst>
      <p:ext uri="{BB962C8B-B14F-4D97-AF65-F5344CB8AC3E}">
        <p14:creationId xmlns:p14="http://schemas.microsoft.com/office/powerpoint/2010/main" val="69395964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971BA9-2B32-7D9C-9F60-992D0750B32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6CEEE5A-57D8-C26F-1373-5F4B4DBCC399}"/>
              </a:ext>
            </a:extLst>
          </p:cNvPr>
          <p:cNvSpPr>
            <a:spLocks noGrp="1"/>
          </p:cNvSpPr>
          <p:nvPr>
            <p:ph type="title"/>
          </p:nvPr>
        </p:nvSpPr>
        <p:spPr/>
        <p:txBody>
          <a:bodyPr/>
          <a:lstStyle/>
          <a:p>
            <a:endParaRPr lang="en-US"/>
          </a:p>
        </p:txBody>
      </p:sp>
      <p:pic>
        <p:nvPicPr>
          <p:cNvPr id="4" name="Content Placeholder 3">
            <a:extLst>
              <a:ext uri="{FF2B5EF4-FFF2-40B4-BE49-F238E27FC236}">
                <a16:creationId xmlns:a16="http://schemas.microsoft.com/office/drawing/2014/main" id="{DF342474-7848-8ABD-113A-53E16ADAFE02}"/>
              </a:ext>
            </a:extLst>
          </p:cNvPr>
          <p:cNvPicPr>
            <a:picLocks noGrp="1" noChangeAspect="1"/>
          </p:cNvPicPr>
          <p:nvPr>
            <p:ph idx="1"/>
          </p:nvPr>
        </p:nvPicPr>
        <p:blipFill>
          <a:blip r:embed="rId2"/>
          <a:stretch>
            <a:fillRect/>
          </a:stretch>
        </p:blipFill>
        <p:spPr>
          <a:xfrm>
            <a:off x="821248" y="6794"/>
            <a:ext cx="10559051" cy="6854676"/>
          </a:xfrm>
        </p:spPr>
      </p:pic>
      <p:sp>
        <p:nvSpPr>
          <p:cNvPr id="3" name="Rectangle 2">
            <a:extLst>
              <a:ext uri="{FF2B5EF4-FFF2-40B4-BE49-F238E27FC236}">
                <a16:creationId xmlns:a16="http://schemas.microsoft.com/office/drawing/2014/main" id="{3606AEF8-3853-DC00-B892-BFCE779D77EC}"/>
              </a:ext>
            </a:extLst>
          </p:cNvPr>
          <p:cNvSpPr/>
          <p:nvPr/>
        </p:nvSpPr>
        <p:spPr>
          <a:xfrm>
            <a:off x="7609114" y="6248400"/>
            <a:ext cx="3635829" cy="381000"/>
          </a:xfrm>
          <a:prstGeom prst="rect">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9917016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35CD50-20CF-1BEF-F800-DC95197276C2}"/>
              </a:ext>
            </a:extLst>
          </p:cNvPr>
          <p:cNvSpPr>
            <a:spLocks noGrp="1"/>
          </p:cNvSpPr>
          <p:nvPr>
            <p:ph type="title"/>
          </p:nvPr>
        </p:nvSpPr>
        <p:spPr/>
        <p:txBody>
          <a:bodyPr/>
          <a:lstStyle/>
          <a:p>
            <a:r>
              <a:rPr lang="en-US"/>
              <a:t>Source Control – Operations (Jesse)</a:t>
            </a:r>
          </a:p>
        </p:txBody>
      </p:sp>
      <p:sp>
        <p:nvSpPr>
          <p:cNvPr id="3" name="Content Placeholder 2">
            <a:extLst>
              <a:ext uri="{FF2B5EF4-FFF2-40B4-BE49-F238E27FC236}">
                <a16:creationId xmlns:a16="http://schemas.microsoft.com/office/drawing/2014/main" id="{D98DD50B-1105-63B9-0450-DE0CEEE74C91}"/>
              </a:ext>
            </a:extLst>
          </p:cNvPr>
          <p:cNvSpPr>
            <a:spLocks noGrp="1"/>
          </p:cNvSpPr>
          <p:nvPr>
            <p:ph idx="1"/>
          </p:nvPr>
        </p:nvSpPr>
        <p:spPr/>
        <p:txBody>
          <a:bodyPr/>
          <a:lstStyle/>
          <a:p>
            <a:r>
              <a:rPr lang="en-US"/>
              <a:t>What steps are required to shut off the facility and isolate the damaged tankage from manifolds or transfer areas?</a:t>
            </a:r>
          </a:p>
          <a:p>
            <a:r>
              <a:rPr lang="en-US"/>
              <a:t>Can this be performed remotely from a control center?</a:t>
            </a:r>
          </a:p>
          <a:p>
            <a:r>
              <a:rPr lang="en-US"/>
              <a:t>Is this a priority before deploying spill response resources and how many personnel might be involved?</a:t>
            </a:r>
          </a:p>
        </p:txBody>
      </p:sp>
    </p:spTree>
    <p:extLst>
      <p:ext uri="{BB962C8B-B14F-4D97-AF65-F5344CB8AC3E}">
        <p14:creationId xmlns:p14="http://schemas.microsoft.com/office/powerpoint/2010/main" val="651102886"/>
      </p:ext>
    </p:extLst>
  </p:cSld>
  <p:clrMapOvr>
    <a:masterClrMapping/>
  </p:clrMapOvr>
  <p:extLst>
    <p:ext uri="{6950BFC3-D8DA-4A85-94F7-54DA5524770B}">
      <p188:commentRel xmlns:p188="http://schemas.microsoft.com/office/powerpoint/2018/8/main" r:id="rId2"/>
    </p:ext>
  </p:extLs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4F657D-6F6A-C590-0868-FEE57FBD8ED6}"/>
              </a:ext>
            </a:extLst>
          </p:cNvPr>
          <p:cNvSpPr>
            <a:spLocks noGrp="1"/>
          </p:cNvSpPr>
          <p:nvPr>
            <p:ph type="title"/>
          </p:nvPr>
        </p:nvSpPr>
        <p:spPr/>
        <p:txBody>
          <a:bodyPr>
            <a:normAutofit fontScale="90000"/>
          </a:bodyPr>
          <a:lstStyle/>
          <a:p>
            <a:r>
              <a:rPr lang="en-US"/>
              <a:t>Preliminary Spill Assessments – Operations (Jesse)</a:t>
            </a:r>
          </a:p>
        </p:txBody>
      </p:sp>
      <p:sp>
        <p:nvSpPr>
          <p:cNvPr id="3" name="Content Placeholder 2">
            <a:extLst>
              <a:ext uri="{FF2B5EF4-FFF2-40B4-BE49-F238E27FC236}">
                <a16:creationId xmlns:a16="http://schemas.microsoft.com/office/drawing/2014/main" id="{7F72C98F-93B9-250A-AB06-3B9EB7E84FD9}"/>
              </a:ext>
            </a:extLst>
          </p:cNvPr>
          <p:cNvSpPr>
            <a:spLocks noGrp="1"/>
          </p:cNvSpPr>
          <p:nvPr>
            <p:ph idx="1"/>
          </p:nvPr>
        </p:nvSpPr>
        <p:spPr/>
        <p:txBody>
          <a:bodyPr/>
          <a:lstStyle/>
          <a:p>
            <a:r>
              <a:rPr lang="en-US"/>
              <a:t>Who is doing the reconnaissance to determine the location of the leading edge of the spill and flow path?</a:t>
            </a:r>
          </a:p>
          <a:p>
            <a:r>
              <a:rPr lang="en-US"/>
              <a:t>How do they report this size-up information to the response team to inform decision-making?</a:t>
            </a:r>
          </a:p>
          <a:p>
            <a:endParaRPr lang="en-US"/>
          </a:p>
        </p:txBody>
      </p:sp>
    </p:spTree>
    <p:extLst>
      <p:ext uri="{BB962C8B-B14F-4D97-AF65-F5344CB8AC3E}">
        <p14:creationId xmlns:p14="http://schemas.microsoft.com/office/powerpoint/2010/main" val="1626820648"/>
      </p:ext>
    </p:extLst>
  </p:cSld>
  <p:clrMapOvr>
    <a:masterClrMapping/>
  </p:clrMapOvr>
  <p:extLst>
    <p:ext uri="{6950BFC3-D8DA-4A85-94F7-54DA5524770B}">
      <p188:commentRel xmlns:p188="http://schemas.microsoft.com/office/powerpoint/2018/8/main" r:id="rId2"/>
    </p:ext>
  </p:extLs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299EF3-C39C-3C2F-86C8-80928CE465F0}"/>
              </a:ext>
            </a:extLst>
          </p:cNvPr>
          <p:cNvSpPr>
            <a:spLocks noGrp="1"/>
          </p:cNvSpPr>
          <p:nvPr>
            <p:ph type="title"/>
          </p:nvPr>
        </p:nvSpPr>
        <p:spPr/>
        <p:txBody>
          <a:bodyPr>
            <a:normAutofit fontScale="90000"/>
          </a:bodyPr>
          <a:lstStyle/>
          <a:p>
            <a:r>
              <a:rPr lang="en-US"/>
              <a:t>Deploying Response Resources – Operations (Jesse)</a:t>
            </a:r>
          </a:p>
        </p:txBody>
      </p:sp>
      <p:sp>
        <p:nvSpPr>
          <p:cNvPr id="3" name="Content Placeholder 2">
            <a:extLst>
              <a:ext uri="{FF2B5EF4-FFF2-40B4-BE49-F238E27FC236}">
                <a16:creationId xmlns:a16="http://schemas.microsoft.com/office/drawing/2014/main" id="{296E9CB0-E028-C2F7-99F8-362413733628}"/>
              </a:ext>
            </a:extLst>
          </p:cNvPr>
          <p:cNvSpPr>
            <a:spLocks noGrp="1"/>
          </p:cNvSpPr>
          <p:nvPr>
            <p:ph idx="1"/>
          </p:nvPr>
        </p:nvSpPr>
        <p:spPr/>
        <p:txBody>
          <a:bodyPr/>
          <a:lstStyle/>
          <a:p>
            <a:r>
              <a:rPr lang="en-US"/>
              <a:t>Where are the response resources stored and who is responsible for getting them ready to deploy?</a:t>
            </a:r>
          </a:p>
          <a:p>
            <a:r>
              <a:rPr lang="en-US"/>
              <a:t>How do you handle tailgate safety briefings for your response team and when is that done?</a:t>
            </a:r>
          </a:p>
          <a:p>
            <a:r>
              <a:rPr lang="en-US"/>
              <a:t>When and how is the decision made as to where to deploy these resources?</a:t>
            </a:r>
          </a:p>
          <a:p>
            <a:r>
              <a:rPr lang="en-US"/>
              <a:t>Who makes that call?</a:t>
            </a:r>
          </a:p>
        </p:txBody>
      </p:sp>
    </p:spTree>
    <p:extLst>
      <p:ext uri="{BB962C8B-B14F-4D97-AF65-F5344CB8AC3E}">
        <p14:creationId xmlns:p14="http://schemas.microsoft.com/office/powerpoint/2010/main" val="3737841089"/>
      </p:ext>
    </p:extLst>
  </p:cSld>
  <p:clrMapOvr>
    <a:masterClrMapping/>
  </p:clrMapOvr>
  <p:extLst>
    <p:ext uri="{6950BFC3-D8DA-4A85-94F7-54DA5524770B}">
      <p188:commentRel xmlns:p188="http://schemas.microsoft.com/office/powerpoint/2018/8/main" r:id="rId2"/>
    </p:ext>
  </p:extLs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401042-9755-BE25-96DF-E2778768E867}"/>
              </a:ext>
            </a:extLst>
          </p:cNvPr>
          <p:cNvSpPr>
            <a:spLocks noGrp="1"/>
          </p:cNvSpPr>
          <p:nvPr>
            <p:ph type="title"/>
          </p:nvPr>
        </p:nvSpPr>
        <p:spPr/>
        <p:txBody>
          <a:bodyPr>
            <a:normAutofit/>
          </a:bodyPr>
          <a:lstStyle/>
          <a:p>
            <a:r>
              <a:rPr lang="en-US"/>
              <a:t>Response Communications – IC (Kim)</a:t>
            </a:r>
          </a:p>
        </p:txBody>
      </p:sp>
      <p:sp>
        <p:nvSpPr>
          <p:cNvPr id="3" name="Content Placeholder 2">
            <a:extLst>
              <a:ext uri="{FF2B5EF4-FFF2-40B4-BE49-F238E27FC236}">
                <a16:creationId xmlns:a16="http://schemas.microsoft.com/office/drawing/2014/main" id="{4947F75F-6BCB-B2C0-995E-59D3F2E70A67}"/>
              </a:ext>
            </a:extLst>
          </p:cNvPr>
          <p:cNvSpPr>
            <a:spLocks noGrp="1"/>
          </p:cNvSpPr>
          <p:nvPr>
            <p:ph idx="1"/>
          </p:nvPr>
        </p:nvSpPr>
        <p:spPr/>
        <p:txBody>
          <a:bodyPr/>
          <a:lstStyle/>
          <a:p>
            <a:r>
              <a:rPr lang="en-US" dirty="0"/>
              <a:t>How does the Regional QI or IMT maintain situational awareness as to what’s happening in the field while in route to the spill?</a:t>
            </a:r>
          </a:p>
          <a:p>
            <a:r>
              <a:rPr lang="en-US" dirty="0"/>
              <a:t>Are there regular reporting intervals for calls?</a:t>
            </a:r>
          </a:p>
          <a:p>
            <a:r>
              <a:rPr lang="en-US" dirty="0"/>
              <a:t>Are there any special communications tools or equipment used by your facility?</a:t>
            </a:r>
          </a:p>
          <a:p>
            <a:r>
              <a:rPr lang="en-US" dirty="0"/>
              <a:t>How are you coordinating with responding agencies and combatting the “fog of war”? </a:t>
            </a:r>
          </a:p>
        </p:txBody>
      </p:sp>
    </p:spTree>
    <p:extLst>
      <p:ext uri="{BB962C8B-B14F-4D97-AF65-F5344CB8AC3E}">
        <p14:creationId xmlns:p14="http://schemas.microsoft.com/office/powerpoint/2010/main" val="1635074829"/>
      </p:ext>
    </p:extLst>
  </p:cSld>
  <p:clrMapOvr>
    <a:masterClrMapping/>
  </p:clrMapOvr>
  <p:extLst>
    <p:ext uri="{6950BFC3-D8DA-4A85-94F7-54DA5524770B}">
      <p188:commentRel xmlns:p188="http://schemas.microsoft.com/office/powerpoint/2018/8/main" r:id="rId2"/>
    </p:ext>
  </p:extLs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B147F4-1C86-B24E-7870-A684363ADA2E}"/>
              </a:ext>
            </a:extLst>
          </p:cNvPr>
          <p:cNvSpPr>
            <a:spLocks noGrp="1"/>
          </p:cNvSpPr>
          <p:nvPr>
            <p:ph type="ctrTitle"/>
          </p:nvPr>
        </p:nvSpPr>
        <p:spPr/>
        <p:txBody>
          <a:bodyPr/>
          <a:lstStyle/>
          <a:p>
            <a:r>
              <a:rPr lang="en-US"/>
              <a:t>Initial Response Actions</a:t>
            </a:r>
          </a:p>
        </p:txBody>
      </p:sp>
    </p:spTree>
    <p:extLst>
      <p:ext uri="{BB962C8B-B14F-4D97-AF65-F5344CB8AC3E}">
        <p14:creationId xmlns:p14="http://schemas.microsoft.com/office/powerpoint/2010/main" val="260503261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266760-01DA-9813-7458-AD4A182A0821}"/>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B8BF694A-A565-FE60-9BAA-EE82DFB6BE55}"/>
              </a:ext>
            </a:extLst>
          </p:cNvPr>
          <p:cNvSpPr>
            <a:spLocks noGrp="1"/>
          </p:cNvSpPr>
          <p:nvPr>
            <p:ph type="title"/>
          </p:nvPr>
        </p:nvSpPr>
        <p:spPr/>
        <p:txBody>
          <a:bodyPr/>
          <a:lstStyle/>
          <a:p>
            <a:r>
              <a:rPr lang="en-US"/>
              <a:t>Scenario Update – 5:45 PM to 6:30 PM</a:t>
            </a:r>
          </a:p>
        </p:txBody>
      </p:sp>
      <p:sp>
        <p:nvSpPr>
          <p:cNvPr id="4" name="Content Placeholder 3">
            <a:extLst>
              <a:ext uri="{FF2B5EF4-FFF2-40B4-BE49-F238E27FC236}">
                <a16:creationId xmlns:a16="http://schemas.microsoft.com/office/drawing/2014/main" id="{9B195E04-5559-FD88-4EB0-15BDF481512B}"/>
              </a:ext>
            </a:extLst>
          </p:cNvPr>
          <p:cNvSpPr>
            <a:spLocks noGrp="1"/>
          </p:cNvSpPr>
          <p:nvPr>
            <p:ph idx="1"/>
          </p:nvPr>
        </p:nvSpPr>
        <p:spPr/>
        <p:txBody>
          <a:bodyPr>
            <a:normAutofit lnSpcReduction="10000"/>
          </a:bodyPr>
          <a:lstStyle/>
          <a:p>
            <a:r>
              <a:rPr lang="en-US" dirty="0"/>
              <a:t>All pipelines have been shut in and the source is secured at X Terminal. The leading edge of diesel fuel is flowing through the irrigation canal outfall at P8 into the Gallatin River. There are migratory birds taking shelter from the storm in an oxbow under overhanging cottonwoods just downstream. The spill trailer, vacuum truck, and skimmer are at P8 and containment boom is being deployed, but thunderstorms are slowing progress. OSRO resources are headed to deploy boom at the Missouri Headwaters State Park fishing access point on the Gallatin River at P9. Media has picked up the story from police scanners and there are reporters at the gate taking video for the </a:t>
            </a:r>
            <a:r>
              <a:rPr lang="en-US" b="1" dirty="0"/>
              <a:t>10 PM news</a:t>
            </a:r>
            <a:r>
              <a:rPr lang="en-US" dirty="0"/>
              <a:t>.</a:t>
            </a:r>
          </a:p>
        </p:txBody>
      </p:sp>
    </p:spTree>
    <p:extLst>
      <p:ext uri="{BB962C8B-B14F-4D97-AF65-F5344CB8AC3E}">
        <p14:creationId xmlns:p14="http://schemas.microsoft.com/office/powerpoint/2010/main" val="370956831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3F808A-6B00-CDE2-CDDB-C8AE9F65F75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278CFA0-DA4A-BCAE-A435-9F096AED95B9}"/>
              </a:ext>
            </a:extLst>
          </p:cNvPr>
          <p:cNvSpPr>
            <a:spLocks noGrp="1"/>
          </p:cNvSpPr>
          <p:nvPr>
            <p:ph type="title"/>
          </p:nvPr>
        </p:nvSpPr>
        <p:spPr/>
        <p:txBody>
          <a:bodyPr/>
          <a:lstStyle/>
          <a:p>
            <a:endParaRPr lang="en-US"/>
          </a:p>
        </p:txBody>
      </p:sp>
      <p:pic>
        <p:nvPicPr>
          <p:cNvPr id="4" name="Content Placeholder 3">
            <a:extLst>
              <a:ext uri="{FF2B5EF4-FFF2-40B4-BE49-F238E27FC236}">
                <a16:creationId xmlns:a16="http://schemas.microsoft.com/office/drawing/2014/main" id="{F1108F00-81BE-F369-8F9F-6C3B74359DC6}"/>
              </a:ext>
            </a:extLst>
          </p:cNvPr>
          <p:cNvPicPr>
            <a:picLocks noGrp="1" noChangeAspect="1"/>
          </p:cNvPicPr>
          <p:nvPr>
            <p:ph idx="1"/>
          </p:nvPr>
        </p:nvPicPr>
        <p:blipFill>
          <a:blip r:embed="rId2"/>
          <a:stretch>
            <a:fillRect/>
          </a:stretch>
        </p:blipFill>
        <p:spPr>
          <a:xfrm>
            <a:off x="821248" y="6794"/>
            <a:ext cx="10559051" cy="6854676"/>
          </a:xfrm>
        </p:spPr>
      </p:pic>
      <p:sp>
        <p:nvSpPr>
          <p:cNvPr id="3" name="Rectangle 2">
            <a:extLst>
              <a:ext uri="{FF2B5EF4-FFF2-40B4-BE49-F238E27FC236}">
                <a16:creationId xmlns:a16="http://schemas.microsoft.com/office/drawing/2014/main" id="{44FCE57D-7A9B-99FB-1A8C-291B1AC66D2E}"/>
              </a:ext>
            </a:extLst>
          </p:cNvPr>
          <p:cNvSpPr/>
          <p:nvPr/>
        </p:nvSpPr>
        <p:spPr>
          <a:xfrm>
            <a:off x="7609114" y="6248400"/>
            <a:ext cx="3635829" cy="381000"/>
          </a:xfrm>
          <a:prstGeom prst="rect">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4133987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CBD33E-5156-3B86-F859-C20BD42FB55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7DC4F6D-835A-1358-BE11-B990CEB240A5}"/>
              </a:ext>
            </a:extLst>
          </p:cNvPr>
          <p:cNvSpPr>
            <a:spLocks noGrp="1"/>
          </p:cNvSpPr>
          <p:nvPr>
            <p:ph type="title"/>
          </p:nvPr>
        </p:nvSpPr>
        <p:spPr/>
        <p:txBody>
          <a:bodyPr/>
          <a:lstStyle/>
          <a:p>
            <a:endParaRPr lang="en-US"/>
          </a:p>
        </p:txBody>
      </p:sp>
      <p:sp>
        <p:nvSpPr>
          <p:cNvPr id="6" name="Content Placeholder 5">
            <a:extLst>
              <a:ext uri="{FF2B5EF4-FFF2-40B4-BE49-F238E27FC236}">
                <a16:creationId xmlns:a16="http://schemas.microsoft.com/office/drawing/2014/main" id="{436A6C42-C312-A0FF-08E8-45122C53EC8C}"/>
              </a:ext>
            </a:extLst>
          </p:cNvPr>
          <p:cNvSpPr>
            <a:spLocks noGrp="1"/>
          </p:cNvSpPr>
          <p:nvPr>
            <p:ph idx="1"/>
          </p:nvPr>
        </p:nvSpPr>
        <p:spPr/>
        <p:txBody>
          <a:bodyPr/>
          <a:lstStyle/>
          <a:p>
            <a:endParaRPr lang="en-US"/>
          </a:p>
        </p:txBody>
      </p:sp>
      <p:pic>
        <p:nvPicPr>
          <p:cNvPr id="8" name="Picture 7">
            <a:extLst>
              <a:ext uri="{FF2B5EF4-FFF2-40B4-BE49-F238E27FC236}">
                <a16:creationId xmlns:a16="http://schemas.microsoft.com/office/drawing/2014/main" id="{CA223AF5-D8E1-5755-22F1-053A2F069B71}"/>
              </a:ext>
            </a:extLst>
          </p:cNvPr>
          <p:cNvPicPr>
            <a:picLocks noChangeAspect="1"/>
          </p:cNvPicPr>
          <p:nvPr/>
        </p:nvPicPr>
        <p:blipFill>
          <a:blip r:embed="rId2"/>
          <a:srcRect l="32119" r="32255"/>
          <a:stretch/>
        </p:blipFill>
        <p:spPr>
          <a:xfrm>
            <a:off x="3916016" y="0"/>
            <a:ext cx="4343401" cy="6858000"/>
          </a:xfrm>
          <a:prstGeom prst="rect">
            <a:avLst/>
          </a:prstGeom>
        </p:spPr>
      </p:pic>
      <p:sp>
        <p:nvSpPr>
          <p:cNvPr id="3" name="Rectangle 2">
            <a:extLst>
              <a:ext uri="{FF2B5EF4-FFF2-40B4-BE49-F238E27FC236}">
                <a16:creationId xmlns:a16="http://schemas.microsoft.com/office/drawing/2014/main" id="{1DAB447B-4648-D910-B180-02477F1CF836}"/>
              </a:ext>
            </a:extLst>
          </p:cNvPr>
          <p:cNvSpPr/>
          <p:nvPr/>
        </p:nvSpPr>
        <p:spPr>
          <a:xfrm>
            <a:off x="5203845" y="6349757"/>
            <a:ext cx="931912" cy="404141"/>
          </a:xfrm>
          <a:prstGeom prst="rect">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2754981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613F0A-3D5A-99B5-C874-D4062B89E6A6}"/>
              </a:ext>
            </a:extLst>
          </p:cNvPr>
          <p:cNvSpPr>
            <a:spLocks noGrp="1"/>
          </p:cNvSpPr>
          <p:nvPr>
            <p:ph type="title"/>
          </p:nvPr>
        </p:nvSpPr>
        <p:spPr/>
        <p:txBody>
          <a:bodyPr>
            <a:normAutofit fontScale="90000"/>
          </a:bodyPr>
          <a:lstStyle/>
          <a:p>
            <a:r>
              <a:rPr lang="en-US"/>
              <a:t>Deploying to Control Points – Operations (Jesse)</a:t>
            </a:r>
          </a:p>
        </p:txBody>
      </p:sp>
      <p:sp>
        <p:nvSpPr>
          <p:cNvPr id="3" name="Content Placeholder 2">
            <a:extLst>
              <a:ext uri="{FF2B5EF4-FFF2-40B4-BE49-F238E27FC236}">
                <a16:creationId xmlns:a16="http://schemas.microsoft.com/office/drawing/2014/main" id="{6F27DA67-943F-1439-3285-C2D834A77C79}"/>
              </a:ext>
            </a:extLst>
          </p:cNvPr>
          <p:cNvSpPr>
            <a:spLocks noGrp="1"/>
          </p:cNvSpPr>
          <p:nvPr>
            <p:ph idx="1"/>
          </p:nvPr>
        </p:nvSpPr>
        <p:spPr/>
        <p:txBody>
          <a:bodyPr/>
          <a:lstStyle/>
          <a:p>
            <a:r>
              <a:rPr lang="en-US"/>
              <a:t>Where is your “Alamo” point for your facility?</a:t>
            </a:r>
          </a:p>
          <a:p>
            <a:r>
              <a:rPr lang="en-US"/>
              <a:t>What criteria and information are you synthesizing to determine where to deploy response equipment?</a:t>
            </a:r>
          </a:p>
          <a:p>
            <a:r>
              <a:rPr lang="en-US"/>
              <a:t>Do you have any control points where you’re using anything besides containment boom to stop the flow of oil?</a:t>
            </a:r>
          </a:p>
          <a:p>
            <a:r>
              <a:rPr lang="en-US"/>
              <a:t>How long does it take your response team to get containment boom set at the “Alamo” point?</a:t>
            </a:r>
          </a:p>
          <a:p>
            <a:r>
              <a:rPr lang="en-US"/>
              <a:t>Are you working back upstream from there, if time permits? </a:t>
            </a:r>
          </a:p>
        </p:txBody>
      </p:sp>
    </p:spTree>
    <p:extLst>
      <p:ext uri="{BB962C8B-B14F-4D97-AF65-F5344CB8AC3E}">
        <p14:creationId xmlns:p14="http://schemas.microsoft.com/office/powerpoint/2010/main" val="3837119815"/>
      </p:ext>
    </p:extLst>
  </p:cSld>
  <p:clrMapOvr>
    <a:masterClrMapping/>
  </p:clrMapOvr>
  <p:extLst>
    <p:ext uri="{6950BFC3-D8DA-4A85-94F7-54DA5524770B}">
      <p188:commentRel xmlns:p188="http://schemas.microsoft.com/office/powerpoint/2018/8/main" r:id="rId2"/>
    </p:ext>
  </p:extLs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481B5D-C9BF-2F31-1E98-D47717CDE327}"/>
              </a:ext>
            </a:extLst>
          </p:cNvPr>
          <p:cNvSpPr>
            <a:spLocks noGrp="1"/>
          </p:cNvSpPr>
          <p:nvPr>
            <p:ph type="title"/>
          </p:nvPr>
        </p:nvSpPr>
        <p:spPr/>
        <p:txBody>
          <a:bodyPr>
            <a:normAutofit fontScale="90000"/>
          </a:bodyPr>
          <a:lstStyle/>
          <a:p>
            <a:r>
              <a:rPr lang="en-US"/>
              <a:t>Directing Response Actions – IC (Kim) and Operations (Jesse)</a:t>
            </a:r>
          </a:p>
        </p:txBody>
      </p:sp>
      <p:sp>
        <p:nvSpPr>
          <p:cNvPr id="3" name="Content Placeholder 2">
            <a:extLst>
              <a:ext uri="{FF2B5EF4-FFF2-40B4-BE49-F238E27FC236}">
                <a16:creationId xmlns:a16="http://schemas.microsoft.com/office/drawing/2014/main" id="{5591A7BD-BADB-EB08-543B-7B5B23094ED4}"/>
              </a:ext>
            </a:extLst>
          </p:cNvPr>
          <p:cNvSpPr>
            <a:spLocks noGrp="1"/>
          </p:cNvSpPr>
          <p:nvPr>
            <p:ph idx="1"/>
          </p:nvPr>
        </p:nvSpPr>
        <p:spPr/>
        <p:txBody>
          <a:bodyPr>
            <a:normAutofit fontScale="92500" lnSpcReduction="10000"/>
          </a:bodyPr>
          <a:lstStyle/>
          <a:p>
            <a:r>
              <a:rPr lang="en-US"/>
              <a:t>Is the Operations QI empowered to direct tactics during the emergency response phase?</a:t>
            </a:r>
          </a:p>
          <a:p>
            <a:r>
              <a:rPr lang="en-US"/>
              <a:t>Are there any unusual circumstances, like firefighting or natural disaster, which might require consultation or guidance with the </a:t>
            </a:r>
            <a:r>
              <a:rPr lang="en-US" err="1"/>
              <a:t>lC</a:t>
            </a:r>
            <a:r>
              <a:rPr lang="en-US"/>
              <a:t> QI?</a:t>
            </a:r>
          </a:p>
          <a:p>
            <a:r>
              <a:rPr lang="en-US"/>
              <a:t>How much coordination is taking place between Operations and IC QI during this phase?</a:t>
            </a:r>
          </a:p>
          <a:p>
            <a:r>
              <a:rPr lang="en-US"/>
              <a:t>How is that occurring and in which direction(s) is information flowing?</a:t>
            </a:r>
          </a:p>
          <a:p>
            <a:r>
              <a:rPr lang="en-US"/>
              <a:t>What is the IC QI doing to help keep Operations focused on response tactics?</a:t>
            </a:r>
          </a:p>
        </p:txBody>
      </p:sp>
    </p:spTree>
    <p:extLst>
      <p:ext uri="{BB962C8B-B14F-4D97-AF65-F5344CB8AC3E}">
        <p14:creationId xmlns:p14="http://schemas.microsoft.com/office/powerpoint/2010/main" val="2308553103"/>
      </p:ext>
    </p:extLst>
  </p:cSld>
  <p:clrMapOvr>
    <a:masterClrMapping/>
  </p:clrMapOvr>
  <p:extLst>
    <p:ext uri="{6950BFC3-D8DA-4A85-94F7-54DA5524770B}">
      <p188:commentRel xmlns:p188="http://schemas.microsoft.com/office/powerpoint/2018/8/main" r:id="rId2"/>
    </p:ext>
  </p:extLs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387C77-0426-FF1F-EE88-57D5C1E7F88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EECE9FF-273A-5034-CAD3-5CE3A1112F0C}"/>
              </a:ext>
            </a:extLst>
          </p:cNvPr>
          <p:cNvSpPr>
            <a:spLocks noGrp="1"/>
          </p:cNvSpPr>
          <p:nvPr>
            <p:ph type="ctrTitle"/>
          </p:nvPr>
        </p:nvSpPr>
        <p:spPr>
          <a:xfrm>
            <a:off x="0" y="2681560"/>
            <a:ext cx="8959442" cy="1350953"/>
          </a:xfrm>
        </p:spPr>
        <p:txBody>
          <a:bodyPr/>
          <a:lstStyle/>
          <a:p>
            <a:r>
              <a:rPr lang="en-US"/>
              <a:t>Containment and Recovery, Transition to Unified Command</a:t>
            </a:r>
          </a:p>
        </p:txBody>
      </p:sp>
    </p:spTree>
    <p:extLst>
      <p:ext uri="{BB962C8B-B14F-4D97-AF65-F5344CB8AC3E}">
        <p14:creationId xmlns:p14="http://schemas.microsoft.com/office/powerpoint/2010/main" val="356998895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B3C8F8-C7A7-32F9-A3BE-AF4BA7BA3600}"/>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429A2EA4-4659-22E0-6F41-7F459D41F356}"/>
              </a:ext>
            </a:extLst>
          </p:cNvPr>
          <p:cNvSpPr>
            <a:spLocks noGrp="1"/>
          </p:cNvSpPr>
          <p:nvPr>
            <p:ph type="title"/>
          </p:nvPr>
        </p:nvSpPr>
        <p:spPr/>
        <p:txBody>
          <a:bodyPr/>
          <a:lstStyle/>
          <a:p>
            <a:r>
              <a:rPr lang="en-US"/>
              <a:t>Scenario Update – 7:00 PM to Midnight</a:t>
            </a:r>
          </a:p>
        </p:txBody>
      </p:sp>
      <p:sp>
        <p:nvSpPr>
          <p:cNvPr id="4" name="Content Placeholder 3">
            <a:extLst>
              <a:ext uri="{FF2B5EF4-FFF2-40B4-BE49-F238E27FC236}">
                <a16:creationId xmlns:a16="http://schemas.microsoft.com/office/drawing/2014/main" id="{2F10C0C8-A012-77D4-210A-100B258E2B02}"/>
              </a:ext>
            </a:extLst>
          </p:cNvPr>
          <p:cNvSpPr>
            <a:spLocks noGrp="1"/>
          </p:cNvSpPr>
          <p:nvPr>
            <p:ph idx="1"/>
          </p:nvPr>
        </p:nvSpPr>
        <p:spPr/>
        <p:txBody>
          <a:bodyPr>
            <a:normAutofit fontScale="92500" lnSpcReduction="10000"/>
          </a:bodyPr>
          <a:lstStyle/>
          <a:p>
            <a:r>
              <a:rPr lang="en-US" dirty="0"/>
              <a:t>Facility responders have containment and recovery in place at P8 and are skimming diesel fuel into the vacuum truck. OSRO is getting boom deployed at the Missouri Headwaters State Park (P9), which is the “Alamo” point for X Terminal. There are reports about oiled wildlife and concerns about potential tribal and historic cultural resource impacts at the State Park. 24-hour operations have commenced and both P8 and P9 have requested emergency lighting, a plan for field crew support, and a waste management plan for PPE and saturated sorbents. IC QI has arrived at X Terminal with the State Environmental Agency and local Emergency Manager. The EPA OSC is showing up shortly, expecting to join in Unified Command and initiate the ICS planning P process to develop an Incident Action Plan. </a:t>
            </a:r>
          </a:p>
        </p:txBody>
      </p:sp>
    </p:spTree>
    <p:extLst>
      <p:ext uri="{BB962C8B-B14F-4D97-AF65-F5344CB8AC3E}">
        <p14:creationId xmlns:p14="http://schemas.microsoft.com/office/powerpoint/2010/main" val="183133406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2A912A-F8C8-F71B-ABFF-34301DF00C1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EF7FB37-4D73-9024-A088-C329404A15E6}"/>
              </a:ext>
            </a:extLst>
          </p:cNvPr>
          <p:cNvSpPr>
            <a:spLocks noGrp="1"/>
          </p:cNvSpPr>
          <p:nvPr>
            <p:ph type="title"/>
          </p:nvPr>
        </p:nvSpPr>
        <p:spPr/>
        <p:txBody>
          <a:bodyPr/>
          <a:lstStyle/>
          <a:p>
            <a:endParaRPr lang="en-US"/>
          </a:p>
        </p:txBody>
      </p:sp>
      <p:pic>
        <p:nvPicPr>
          <p:cNvPr id="4" name="Content Placeholder 3">
            <a:extLst>
              <a:ext uri="{FF2B5EF4-FFF2-40B4-BE49-F238E27FC236}">
                <a16:creationId xmlns:a16="http://schemas.microsoft.com/office/drawing/2014/main" id="{116BF228-6C8B-D452-14B3-18BE0460F26E}"/>
              </a:ext>
            </a:extLst>
          </p:cNvPr>
          <p:cNvPicPr>
            <a:picLocks noGrp="1" noChangeAspect="1"/>
          </p:cNvPicPr>
          <p:nvPr>
            <p:ph idx="1"/>
          </p:nvPr>
        </p:nvPicPr>
        <p:blipFill>
          <a:blip r:embed="rId2"/>
          <a:stretch>
            <a:fillRect/>
          </a:stretch>
        </p:blipFill>
        <p:spPr>
          <a:xfrm>
            <a:off x="821248" y="6794"/>
            <a:ext cx="10559051" cy="6854676"/>
          </a:xfrm>
        </p:spPr>
      </p:pic>
      <p:sp>
        <p:nvSpPr>
          <p:cNvPr id="3" name="Rectangle 2">
            <a:extLst>
              <a:ext uri="{FF2B5EF4-FFF2-40B4-BE49-F238E27FC236}">
                <a16:creationId xmlns:a16="http://schemas.microsoft.com/office/drawing/2014/main" id="{937D3978-863C-0F5B-E5F1-DE0F34C2574D}"/>
              </a:ext>
            </a:extLst>
          </p:cNvPr>
          <p:cNvSpPr/>
          <p:nvPr/>
        </p:nvSpPr>
        <p:spPr>
          <a:xfrm>
            <a:off x="7609114" y="6248400"/>
            <a:ext cx="3635829" cy="381000"/>
          </a:xfrm>
          <a:prstGeom prst="rect">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7572192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65E28F-F9F6-1011-B762-4C64C88CE32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0552555-720C-BC3F-1943-F2166C51BDD1}"/>
              </a:ext>
            </a:extLst>
          </p:cNvPr>
          <p:cNvSpPr>
            <a:spLocks noGrp="1"/>
          </p:cNvSpPr>
          <p:nvPr>
            <p:ph type="title"/>
          </p:nvPr>
        </p:nvSpPr>
        <p:spPr/>
        <p:txBody>
          <a:bodyPr/>
          <a:lstStyle/>
          <a:p>
            <a:endParaRPr lang="en-US"/>
          </a:p>
        </p:txBody>
      </p:sp>
      <p:sp>
        <p:nvSpPr>
          <p:cNvPr id="6" name="Content Placeholder 5">
            <a:extLst>
              <a:ext uri="{FF2B5EF4-FFF2-40B4-BE49-F238E27FC236}">
                <a16:creationId xmlns:a16="http://schemas.microsoft.com/office/drawing/2014/main" id="{7F9C9EAB-3FEC-F507-7C9C-4CD3093199E9}"/>
              </a:ext>
            </a:extLst>
          </p:cNvPr>
          <p:cNvSpPr>
            <a:spLocks noGrp="1"/>
          </p:cNvSpPr>
          <p:nvPr>
            <p:ph idx="1"/>
          </p:nvPr>
        </p:nvSpPr>
        <p:spPr/>
        <p:txBody>
          <a:bodyPr/>
          <a:lstStyle/>
          <a:p>
            <a:endParaRPr lang="en-US"/>
          </a:p>
        </p:txBody>
      </p:sp>
      <p:pic>
        <p:nvPicPr>
          <p:cNvPr id="8" name="Picture 7">
            <a:extLst>
              <a:ext uri="{FF2B5EF4-FFF2-40B4-BE49-F238E27FC236}">
                <a16:creationId xmlns:a16="http://schemas.microsoft.com/office/drawing/2014/main" id="{E025C27D-32C3-4CEE-2BC5-2BE4F0B0D045}"/>
              </a:ext>
            </a:extLst>
          </p:cNvPr>
          <p:cNvPicPr>
            <a:picLocks noChangeAspect="1"/>
          </p:cNvPicPr>
          <p:nvPr/>
        </p:nvPicPr>
        <p:blipFill>
          <a:blip r:embed="rId2"/>
          <a:srcRect l="32119" r="32255"/>
          <a:stretch/>
        </p:blipFill>
        <p:spPr>
          <a:xfrm>
            <a:off x="3916016" y="0"/>
            <a:ext cx="4343401" cy="6858000"/>
          </a:xfrm>
          <a:prstGeom prst="rect">
            <a:avLst/>
          </a:prstGeom>
        </p:spPr>
      </p:pic>
      <p:sp>
        <p:nvSpPr>
          <p:cNvPr id="3" name="Rectangle 2">
            <a:extLst>
              <a:ext uri="{FF2B5EF4-FFF2-40B4-BE49-F238E27FC236}">
                <a16:creationId xmlns:a16="http://schemas.microsoft.com/office/drawing/2014/main" id="{D7A1F9E6-5741-F085-97F0-A1693CD8538B}"/>
              </a:ext>
            </a:extLst>
          </p:cNvPr>
          <p:cNvSpPr/>
          <p:nvPr/>
        </p:nvSpPr>
        <p:spPr>
          <a:xfrm>
            <a:off x="5203845" y="6349757"/>
            <a:ext cx="931912" cy="404141"/>
          </a:xfrm>
          <a:prstGeom prst="rect">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6298350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D28B2A-D72A-6966-A856-E4B606B0DFE8}"/>
              </a:ext>
            </a:extLst>
          </p:cNvPr>
          <p:cNvSpPr>
            <a:spLocks noGrp="1"/>
          </p:cNvSpPr>
          <p:nvPr>
            <p:ph type="title"/>
          </p:nvPr>
        </p:nvSpPr>
        <p:spPr/>
        <p:txBody>
          <a:bodyPr>
            <a:normAutofit fontScale="90000"/>
          </a:bodyPr>
          <a:lstStyle/>
          <a:p>
            <a:r>
              <a:rPr lang="en-US"/>
              <a:t>Containment and Recovery – Operations (Jesse)</a:t>
            </a:r>
          </a:p>
        </p:txBody>
      </p:sp>
      <p:sp>
        <p:nvSpPr>
          <p:cNvPr id="3" name="Content Placeholder 2">
            <a:extLst>
              <a:ext uri="{FF2B5EF4-FFF2-40B4-BE49-F238E27FC236}">
                <a16:creationId xmlns:a16="http://schemas.microsoft.com/office/drawing/2014/main" id="{43D4C9D2-6E74-E2B4-16F4-C6E7686E545D}"/>
              </a:ext>
            </a:extLst>
          </p:cNvPr>
          <p:cNvSpPr>
            <a:spLocks noGrp="1"/>
          </p:cNvSpPr>
          <p:nvPr>
            <p:ph idx="1"/>
          </p:nvPr>
        </p:nvSpPr>
        <p:spPr/>
        <p:txBody>
          <a:bodyPr/>
          <a:lstStyle/>
          <a:p>
            <a:r>
              <a:rPr lang="en-US"/>
              <a:t>How quickly can your response team deploy equipment once at your “Alamo” control point?</a:t>
            </a:r>
          </a:p>
          <a:p>
            <a:r>
              <a:rPr lang="en-US"/>
              <a:t>What response equipment is organic and what equipment is coming from external sources?</a:t>
            </a:r>
          </a:p>
          <a:p>
            <a:r>
              <a:rPr lang="en-US"/>
              <a:t>Do you have various types of containment and recovery equipment available?</a:t>
            </a:r>
          </a:p>
          <a:p>
            <a:r>
              <a:rPr lang="en-US"/>
              <a:t>Are you using temporary storage tanks at your collection locations or transporting recovered oil somewhere else?</a:t>
            </a:r>
          </a:p>
        </p:txBody>
      </p:sp>
    </p:spTree>
    <p:extLst>
      <p:ext uri="{BB962C8B-B14F-4D97-AF65-F5344CB8AC3E}">
        <p14:creationId xmlns:p14="http://schemas.microsoft.com/office/powerpoint/2010/main" val="825884713"/>
      </p:ext>
    </p:extLst>
  </p:cSld>
  <p:clrMapOvr>
    <a:masterClrMapping/>
  </p:clrMapOvr>
  <p:extLst>
    <p:ext uri="{6950BFC3-D8DA-4A85-94F7-54DA5524770B}">
      <p188:commentRel xmlns:p188="http://schemas.microsoft.com/office/powerpoint/2018/8/main" r:id="rId2"/>
    </p:ext>
  </p:extLs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ED4CFD-82E3-3A40-006B-FCE2857C9279}"/>
              </a:ext>
            </a:extLst>
          </p:cNvPr>
          <p:cNvSpPr>
            <a:spLocks noGrp="1"/>
          </p:cNvSpPr>
          <p:nvPr>
            <p:ph type="title"/>
          </p:nvPr>
        </p:nvSpPr>
        <p:spPr/>
        <p:txBody>
          <a:bodyPr>
            <a:normAutofit fontScale="90000"/>
          </a:bodyPr>
          <a:lstStyle/>
          <a:p>
            <a:r>
              <a:rPr lang="en-US"/>
              <a:t>Joining Unified Command – EPA Response Duty OSC (Kyle)</a:t>
            </a:r>
          </a:p>
        </p:txBody>
      </p:sp>
      <p:sp>
        <p:nvSpPr>
          <p:cNvPr id="3" name="Content Placeholder 2">
            <a:extLst>
              <a:ext uri="{FF2B5EF4-FFF2-40B4-BE49-F238E27FC236}">
                <a16:creationId xmlns:a16="http://schemas.microsoft.com/office/drawing/2014/main" id="{F7B367F2-B113-3B26-22E7-D6CF3A1DCF44}"/>
              </a:ext>
            </a:extLst>
          </p:cNvPr>
          <p:cNvSpPr>
            <a:spLocks noGrp="1"/>
          </p:cNvSpPr>
          <p:nvPr>
            <p:ph idx="1"/>
          </p:nvPr>
        </p:nvSpPr>
        <p:spPr/>
        <p:txBody>
          <a:bodyPr/>
          <a:lstStyle/>
          <a:p>
            <a:r>
              <a:rPr lang="en-US"/>
              <a:t>What are your expectations about establishing Unified Command with industry and others upon arrival at the spill?</a:t>
            </a:r>
          </a:p>
          <a:p>
            <a:r>
              <a:rPr lang="en-US"/>
              <a:t>Which other agencies are you going to bring in?</a:t>
            </a:r>
          </a:p>
          <a:p>
            <a:r>
              <a:rPr lang="en-US"/>
              <a:t>How will you help address the media interest in the spill?</a:t>
            </a:r>
          </a:p>
          <a:p>
            <a:r>
              <a:rPr lang="en-US"/>
              <a:t>How can you assist the X Terminal with response coordination?</a:t>
            </a:r>
          </a:p>
          <a:p>
            <a:r>
              <a:rPr lang="en-US"/>
              <a:t>How will you begin assessing the adequacy of the response and cleanup efforts?</a:t>
            </a:r>
          </a:p>
          <a:p>
            <a:endParaRPr lang="en-US"/>
          </a:p>
          <a:p>
            <a:endParaRPr lang="en-US"/>
          </a:p>
          <a:p>
            <a:endParaRPr lang="en-US"/>
          </a:p>
        </p:txBody>
      </p:sp>
    </p:spTree>
    <p:extLst>
      <p:ext uri="{BB962C8B-B14F-4D97-AF65-F5344CB8AC3E}">
        <p14:creationId xmlns:p14="http://schemas.microsoft.com/office/powerpoint/2010/main" val="210674251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479163-4011-060E-0BB4-1A8F4F13E83A}"/>
              </a:ext>
            </a:extLst>
          </p:cNvPr>
          <p:cNvSpPr>
            <a:spLocks noGrp="1"/>
          </p:cNvSpPr>
          <p:nvPr>
            <p:ph type="title"/>
          </p:nvPr>
        </p:nvSpPr>
        <p:spPr/>
        <p:txBody>
          <a:bodyPr>
            <a:normAutofit fontScale="90000"/>
          </a:bodyPr>
          <a:lstStyle/>
          <a:p>
            <a:r>
              <a:rPr lang="en-US"/>
              <a:t>Response Coordination - State, Tribal, and Local Responders (SD State)</a:t>
            </a:r>
          </a:p>
        </p:txBody>
      </p:sp>
      <p:sp>
        <p:nvSpPr>
          <p:cNvPr id="3" name="Content Placeholder 2">
            <a:extLst>
              <a:ext uri="{FF2B5EF4-FFF2-40B4-BE49-F238E27FC236}">
                <a16:creationId xmlns:a16="http://schemas.microsoft.com/office/drawing/2014/main" id="{5819CEE4-99BD-CFA0-41C7-651E6B077052}"/>
              </a:ext>
            </a:extLst>
          </p:cNvPr>
          <p:cNvSpPr>
            <a:spLocks noGrp="1"/>
          </p:cNvSpPr>
          <p:nvPr>
            <p:ph idx="1"/>
          </p:nvPr>
        </p:nvSpPr>
        <p:spPr/>
        <p:txBody>
          <a:bodyPr/>
          <a:lstStyle/>
          <a:p>
            <a:r>
              <a:rPr lang="en-US"/>
              <a:t>What information do you need from the IC QI to being participating in unified command? </a:t>
            </a:r>
          </a:p>
          <a:p>
            <a:r>
              <a:rPr lang="en-US"/>
              <a:t>What expectations do you have about participating in decision-making at the response?</a:t>
            </a:r>
          </a:p>
          <a:p>
            <a:r>
              <a:rPr lang="en-US"/>
              <a:t>What else are you looking at or confirming with respect to evaluating the incident management?</a:t>
            </a:r>
          </a:p>
        </p:txBody>
      </p:sp>
    </p:spTree>
    <p:extLst>
      <p:ext uri="{BB962C8B-B14F-4D97-AF65-F5344CB8AC3E}">
        <p14:creationId xmlns:p14="http://schemas.microsoft.com/office/powerpoint/2010/main" val="98637796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1D1CB6-98A0-0A1D-270F-6D71D3187BC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3836481-23AB-DE24-755F-9BAA3B3C4510}"/>
              </a:ext>
            </a:extLst>
          </p:cNvPr>
          <p:cNvSpPr>
            <a:spLocks noGrp="1"/>
          </p:cNvSpPr>
          <p:nvPr>
            <p:ph type="ctrTitle"/>
          </p:nvPr>
        </p:nvSpPr>
        <p:spPr>
          <a:xfrm>
            <a:off x="0" y="2681560"/>
            <a:ext cx="8959442" cy="1350953"/>
          </a:xfrm>
        </p:spPr>
        <p:txBody>
          <a:bodyPr/>
          <a:lstStyle/>
          <a:p>
            <a:r>
              <a:rPr lang="en-US"/>
              <a:t>End of Exercise and Debriefing</a:t>
            </a:r>
          </a:p>
        </p:txBody>
      </p:sp>
    </p:spTree>
    <p:extLst>
      <p:ext uri="{BB962C8B-B14F-4D97-AF65-F5344CB8AC3E}">
        <p14:creationId xmlns:p14="http://schemas.microsoft.com/office/powerpoint/2010/main" val="158024127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A1F4AEE-7773-2224-A8DE-529580F50433}"/>
              </a:ext>
            </a:extLst>
          </p:cNvPr>
          <p:cNvSpPr>
            <a:spLocks noGrp="1"/>
          </p:cNvSpPr>
          <p:nvPr>
            <p:ph type="title"/>
          </p:nvPr>
        </p:nvSpPr>
        <p:spPr/>
        <p:txBody>
          <a:bodyPr/>
          <a:lstStyle/>
          <a:p>
            <a:r>
              <a:rPr lang="en-US"/>
              <a:t>Key Takeaways?</a:t>
            </a:r>
          </a:p>
        </p:txBody>
      </p:sp>
      <p:sp>
        <p:nvSpPr>
          <p:cNvPr id="4" name="Content Placeholder 3">
            <a:extLst>
              <a:ext uri="{FF2B5EF4-FFF2-40B4-BE49-F238E27FC236}">
                <a16:creationId xmlns:a16="http://schemas.microsoft.com/office/drawing/2014/main" id="{7F14B712-2214-305B-01EC-A5DD7D766BAE}"/>
              </a:ext>
            </a:extLst>
          </p:cNvPr>
          <p:cNvSpPr>
            <a:spLocks noGrp="1"/>
          </p:cNvSpPr>
          <p:nvPr>
            <p:ph idx="1"/>
          </p:nvPr>
        </p:nvSpPr>
        <p:spPr/>
        <p:txBody>
          <a:bodyPr/>
          <a:lstStyle/>
          <a:p>
            <a:r>
              <a:rPr lang="en-US"/>
              <a:t>Bifurcated Response Approach – IC QI and Operations QI</a:t>
            </a:r>
          </a:p>
          <a:p>
            <a:r>
              <a:rPr lang="en-US"/>
              <a:t>Fog of War and Increasing Complexity</a:t>
            </a:r>
          </a:p>
          <a:p>
            <a:r>
              <a:rPr lang="en-US"/>
              <a:t>Scale Quickly and Demobilize Unnecessary Resources, If Needed</a:t>
            </a:r>
          </a:p>
          <a:p>
            <a:r>
              <a:rPr lang="en-US"/>
              <a:t>Focus on Unburdening Operations to Speed Deployment</a:t>
            </a:r>
          </a:p>
          <a:p>
            <a:r>
              <a:rPr lang="en-US"/>
              <a:t>Have Control Points and Response Strategies Established</a:t>
            </a:r>
          </a:p>
          <a:p>
            <a:r>
              <a:rPr lang="en-US"/>
              <a:t>Know Your “Alamo” Point</a:t>
            </a:r>
          </a:p>
          <a:p>
            <a:r>
              <a:rPr lang="en-US"/>
              <a:t>Train Your Responders and Your OSRO</a:t>
            </a:r>
          </a:p>
          <a:p>
            <a:endParaRPr lang="en-US"/>
          </a:p>
        </p:txBody>
      </p:sp>
    </p:spTree>
    <p:extLst>
      <p:ext uri="{BB962C8B-B14F-4D97-AF65-F5344CB8AC3E}">
        <p14:creationId xmlns:p14="http://schemas.microsoft.com/office/powerpoint/2010/main" val="69422928"/>
      </p:ext>
    </p:extLst>
  </p:cSld>
  <p:clrMapOvr>
    <a:masterClrMapping/>
  </p:clrMapOvr>
  <p:extLst>
    <p:ext uri="{6950BFC3-D8DA-4A85-94F7-54DA5524770B}">
      <p188:commentRel xmlns:p188="http://schemas.microsoft.com/office/powerpoint/2018/8/main" r:id="rId2"/>
    </p:ext>
  </p:extLs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529E5-CEF1-3E7D-4C29-24FBC5DF5F40}"/>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99669D89-6963-0544-306C-F99AB453DD8E}"/>
              </a:ext>
            </a:extLst>
          </p:cNvPr>
          <p:cNvSpPr>
            <a:spLocks noGrp="1"/>
          </p:cNvSpPr>
          <p:nvPr>
            <p:ph type="title"/>
          </p:nvPr>
        </p:nvSpPr>
        <p:spPr/>
        <p:txBody>
          <a:bodyPr/>
          <a:lstStyle/>
          <a:p>
            <a:r>
              <a:rPr lang="en-US"/>
              <a:t>Feedback</a:t>
            </a:r>
          </a:p>
        </p:txBody>
      </p:sp>
      <p:sp>
        <p:nvSpPr>
          <p:cNvPr id="4" name="Content Placeholder 3">
            <a:extLst>
              <a:ext uri="{FF2B5EF4-FFF2-40B4-BE49-F238E27FC236}">
                <a16:creationId xmlns:a16="http://schemas.microsoft.com/office/drawing/2014/main" id="{921AF875-32C8-750E-860F-113624CF9123}"/>
              </a:ext>
            </a:extLst>
          </p:cNvPr>
          <p:cNvSpPr>
            <a:spLocks noGrp="1"/>
          </p:cNvSpPr>
          <p:nvPr>
            <p:ph idx="1"/>
          </p:nvPr>
        </p:nvSpPr>
        <p:spPr/>
        <p:txBody>
          <a:bodyPr/>
          <a:lstStyle/>
          <a:p>
            <a:r>
              <a:rPr lang="en-US"/>
              <a:t>Was this useful?</a:t>
            </a:r>
          </a:p>
          <a:p>
            <a:r>
              <a:rPr lang="en-US"/>
              <a:t>Which parts?</a:t>
            </a:r>
          </a:p>
          <a:p>
            <a:r>
              <a:rPr lang="en-US"/>
              <a:t>What would you add/remove?</a:t>
            </a:r>
          </a:p>
          <a:p>
            <a:r>
              <a:rPr lang="en-US"/>
              <a:t>How does this discussion make you rethink your FRP?</a:t>
            </a:r>
          </a:p>
          <a:p>
            <a:endParaRPr lang="en-US"/>
          </a:p>
        </p:txBody>
      </p:sp>
    </p:spTree>
    <p:extLst>
      <p:ext uri="{BB962C8B-B14F-4D97-AF65-F5344CB8AC3E}">
        <p14:creationId xmlns:p14="http://schemas.microsoft.com/office/powerpoint/2010/main" val="1760383556"/>
      </p:ext>
    </p:extLst>
  </p:cSld>
  <p:clrMapOvr>
    <a:masterClrMapping/>
  </p:clrMapOvr>
</p:sld>
</file>

<file path=ppt/theme/theme1.xml><?xml version="1.0" encoding="utf-8"?>
<a:theme xmlns:a="http://schemas.openxmlformats.org/drawingml/2006/main" name="Theme1">
  <a:themeElements>
    <a:clrScheme name="Custom 102">
      <a:dk1>
        <a:sysClr val="windowText" lastClr="000000"/>
      </a:dk1>
      <a:lt1>
        <a:sysClr val="window" lastClr="FFFFFF"/>
      </a:lt1>
      <a:dk2>
        <a:srgbClr val="44546A"/>
      </a:dk2>
      <a:lt2>
        <a:srgbClr val="E7E6E6"/>
      </a:lt2>
      <a:accent1>
        <a:srgbClr val="02308C"/>
      </a:accent1>
      <a:accent2>
        <a:srgbClr val="C6C6CD"/>
      </a:accent2>
      <a:accent3>
        <a:srgbClr val="5B953F"/>
      </a:accent3>
      <a:accent4>
        <a:srgbClr val="E79419"/>
      </a:accent4>
      <a:accent5>
        <a:srgbClr val="DA0000"/>
      </a:accent5>
      <a:accent6>
        <a:srgbClr val="052F4B"/>
      </a:accent6>
      <a:hlink>
        <a:srgbClr val="1681B6"/>
      </a:hlink>
      <a:folHlink>
        <a:srgbClr val="78121C"/>
      </a:folHlink>
    </a:clrScheme>
    <a:fontScheme name="Segoe">
      <a:majorFont>
        <a:latin typeface="Segoe UI Semibold"/>
        <a:ea typeface=""/>
        <a:cs typeface=""/>
      </a:majorFont>
      <a:minorFont>
        <a:latin typeface="Segoe U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1" id="{DE089E0C-26DE-44AB-BFD0-DA07940E297D}" vid="{5A301B3A-F629-4256-9F0B-6F29283A051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mso-contentType ?>
<SharedContentType xmlns="Microsoft.SharePoint.Taxonomy.ContentTypeSync" SourceId="29f62856-1543-49d4-a736-4569d363f533" ContentTypeId="0x0101" PreviousValue="false"/>
</file>

<file path=customXml/item3.xml><?xml version="1.0" encoding="utf-8"?>
<ct:contentTypeSchema xmlns:ct="http://schemas.microsoft.com/office/2006/metadata/contentType" xmlns:ma="http://schemas.microsoft.com/office/2006/metadata/properties/metaAttributes" ct:_="" ma:_="" ma:contentTypeName="Document" ma:contentTypeID="0x0101002526F86E6E159244A88572E2A6A97392" ma:contentTypeVersion="18" ma:contentTypeDescription="Create a new document." ma:contentTypeScope="" ma:versionID="9a7003c4672b7a7c6ed7a4f83c065e57">
  <xsd:schema xmlns:xsd="http://www.w3.org/2001/XMLSchema" xmlns:xs="http://www.w3.org/2001/XMLSchema" xmlns:p="http://schemas.microsoft.com/office/2006/metadata/properties" xmlns:ns1="http://schemas.microsoft.com/sharepoint/v3" xmlns:ns2="4ffa91fb-a0ff-4ac5-b2db-65c790d184a4" xmlns:ns3="http://schemas.microsoft.com/sharepoint.v3" xmlns:ns4="http://schemas.microsoft.com/sharepoint/v3/fields" xmlns:ns5="2c46ada2-abf1-4c21-9248-8ab506751611" xmlns:ns6="6330e1d9-7f32-4f1b-9ad0-5498e12c7baa" targetNamespace="http://schemas.microsoft.com/office/2006/metadata/properties" ma:root="true" ma:fieldsID="cbfb27811d7ba7d45928500848f49019" ns1:_="" ns2:_="" ns3:_="" ns4:_="" ns5:_="" ns6:_="">
    <xsd:import namespace="http://schemas.microsoft.com/sharepoint/v3"/>
    <xsd:import namespace="4ffa91fb-a0ff-4ac5-b2db-65c790d184a4"/>
    <xsd:import namespace="http://schemas.microsoft.com/sharepoint.v3"/>
    <xsd:import namespace="http://schemas.microsoft.com/sharepoint/v3/fields"/>
    <xsd:import namespace="2c46ada2-abf1-4c21-9248-8ab506751611"/>
    <xsd:import namespace="6330e1d9-7f32-4f1b-9ad0-5498e12c7baa"/>
    <xsd:element name="properties">
      <xsd:complexType>
        <xsd:sequence>
          <xsd:element name="documentManagement">
            <xsd:complexType>
              <xsd:all>
                <xsd:element ref="ns2:Document_x0020_Creation_x0020_Date" minOccurs="0"/>
                <xsd:element ref="ns2:Creator" minOccurs="0"/>
                <xsd:element ref="ns2:EPA_x0020_Office" minOccurs="0"/>
                <xsd:element ref="ns2:Record" minOccurs="0"/>
                <xsd:element ref="ns3:CategoryDescription" minOccurs="0"/>
                <xsd:element ref="ns2:Identifier" minOccurs="0"/>
                <xsd:element ref="ns2:EPA_x0020_Contributor" minOccurs="0"/>
                <xsd:element ref="ns2:External_x0020_Contributor" minOccurs="0"/>
                <xsd:element ref="ns4:_Coverage" minOccurs="0"/>
                <xsd:element ref="ns2:EPA_x0020_Related_x0020_Documents" minOccurs="0"/>
                <xsd:element ref="ns4:_Source" minOccurs="0"/>
                <xsd:element ref="ns2:Rights" minOccurs="0"/>
                <xsd:element ref="ns1:Language" minOccurs="0"/>
                <xsd:element ref="ns2:j747ac98061d40f0aa7bd47e1db5675d" minOccurs="0"/>
                <xsd:element ref="ns2:TaxKeywordTaxHTField" minOccurs="0"/>
                <xsd:element ref="ns2:TaxCatchAllLabel" minOccurs="0"/>
                <xsd:element ref="ns2:TaxCatchAll" minOccurs="0"/>
                <xsd:element ref="ns5:MediaServiceMetadata" minOccurs="0"/>
                <xsd:element ref="ns5:MediaServiceFastMetadata" minOccurs="0"/>
                <xsd:element ref="ns5:MediaServiceDateTaken" minOccurs="0"/>
                <xsd:element ref="ns5:MediaServiceAutoTags" minOccurs="0"/>
                <xsd:element ref="ns5:MediaServiceGenerationTime" minOccurs="0"/>
                <xsd:element ref="ns5:MediaServiceEventHashCode" minOccurs="0"/>
                <xsd:element ref="ns5:MediaServiceOCR" minOccurs="0"/>
                <xsd:element ref="ns5:MediaServiceLocation" minOccurs="0"/>
                <xsd:element ref="ns5:lcf76f155ced4ddcb4097134ff3c332f" minOccurs="0"/>
                <xsd:element ref="ns6:SharedWithUsers" minOccurs="0"/>
                <xsd:element ref="ns6:SharedWithDetails" minOccurs="0"/>
                <xsd:element ref="ns5:MediaLengthInSeconds" minOccurs="0"/>
                <xsd:element ref="ns5:MediaServiceObjectDetectorVersions" minOccurs="0"/>
                <xsd:element ref="ns5:MediaServiceSearchProperties" minOccurs="0"/>
                <xsd:element ref="ns5: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Language" ma:index="17" nillable="true" ma:displayName="Language" ma:default="English" ma:description="Select the document language from the drop down." ma:format="Dropdown" ma:internalName="Language" ma:readOnly="false">
      <xsd:simpleType>
        <xsd:restriction base="dms:Choice">
          <xsd:enumeration value="Arabic (Saudi Arabia)"/>
          <xsd:enumeration value="Bulgarian (Bulgaria)"/>
          <xsd:enumeration value="Chinese (Hong Kong S.A.R.)"/>
          <xsd:enumeration value="Chinese (People's Republic of China)"/>
          <xsd:enumeration value="Chinese (Taiwan)"/>
          <xsd:enumeration value="Croatian (Croatia)"/>
          <xsd:enumeration value="Czech (Czech Republic)"/>
          <xsd:enumeration value="Danish (Denmark)"/>
          <xsd:enumeration value="Dutch (Netherlands)"/>
          <xsd:enumeration value="English"/>
          <xsd:enumeration value="Estonian (Estonia)"/>
          <xsd:enumeration value="Finnish (Finland)"/>
          <xsd:enumeration value="French (France)"/>
          <xsd:enumeration value="German (Germany)"/>
          <xsd:enumeration value="Greek (Greece)"/>
          <xsd:enumeration value="Hebrew (Israel)"/>
          <xsd:enumeration value="Hindi (India)"/>
          <xsd:enumeration value="Hungarian (Hungary)"/>
          <xsd:enumeration value="Indonesian (Indonesia)"/>
          <xsd:enumeration value="Italian (Italy)"/>
          <xsd:enumeration value="Japanese (Japan)"/>
          <xsd:enumeration value="Korean (Korea)"/>
          <xsd:enumeration value="Latvian (Latvia)"/>
          <xsd:enumeration value="Lithuanian (Lithuania)"/>
          <xsd:enumeration value="Malay (Malaysia)"/>
          <xsd:enumeration value="Norwegian (Bokmal) (Norway)"/>
          <xsd:enumeration value="Polish (Poland)"/>
          <xsd:enumeration value="Portuguese (Brazil)"/>
          <xsd:enumeration value="Portuguese (Portugal)"/>
          <xsd:enumeration value="Romanian (Romania)"/>
          <xsd:enumeration value="Russian (Russia)"/>
          <xsd:enumeration value="Serbian (Latin) (Serbia)"/>
          <xsd:enumeration value="Slovak (Slovakia)"/>
          <xsd:enumeration value="Slovenian (Slovenia)"/>
          <xsd:enumeration value="Spanish (Spain)"/>
          <xsd:enumeration value="Swedish (Sweden)"/>
          <xsd:enumeration value="Thai (Thailand)"/>
          <xsd:enumeration value="Turkish (Turkey)"/>
          <xsd:enumeration value="Ukrainian (Ukraine)"/>
          <xsd:enumeration value="Urdu (Islamic Republic of Pakistan)"/>
          <xsd:enumeration value="Vietnamese (Vietnam)"/>
        </xsd:restriction>
      </xsd:simpleType>
    </xsd:element>
  </xsd:schema>
  <xsd:schema xmlns:xsd="http://www.w3.org/2001/XMLSchema" xmlns:xs="http://www.w3.org/2001/XMLSchema" xmlns:dms="http://schemas.microsoft.com/office/2006/documentManagement/types" xmlns:pc="http://schemas.microsoft.com/office/infopath/2007/PartnerControls" targetNamespace="4ffa91fb-a0ff-4ac5-b2db-65c790d184a4" elementFormDefault="qualified">
    <xsd:import namespace="http://schemas.microsoft.com/office/2006/documentManagement/types"/>
    <xsd:import namespace="http://schemas.microsoft.com/office/infopath/2007/PartnerControls"/>
    <xsd:element name="Document_x0020_Creation_x0020_Date" ma:index="2" nillable="true" ma:displayName="Document Date" ma:default="[today]" ma:description="Enter the date this document was last modified. The upload date has been entered by default." ma:format="DateOnly" ma:internalName="Document_x0020_Creation_x0020_Date" ma:readOnly="false">
      <xsd:simpleType>
        <xsd:restriction base="dms:DateTime"/>
      </xsd:simpleType>
    </xsd:element>
    <xsd:element name="Creator" ma:index="3" nillable="true" ma:displayName="Creator" ma:description="Enter the person primarily responsible for the document. The name of the person uploading the document has been entered by default." ma:list="UserInfo" ma:SharePointGroup="0" ma:internalName="Creator" ma:readOnly="false" ma:showField="ImnNam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EPA_x0020_Office" ma:index="4" nillable="true" ma:displayName="EPA Office" ma:description="Enter the EPA organization primarily responsible for the document. The office of the person uploading the document has been entered by default." ma:internalName="EPA_x0020_Office" ma:readOnly="false">
      <xsd:simpleType>
        <xsd:restriction base="dms:Text">
          <xsd:maxLength value="255"/>
        </xsd:restriction>
      </xsd:simpleType>
    </xsd:element>
    <xsd:element name="Record" ma:index="5" nillable="true" ma:displayName="Record" ma:default="Shared" ma:description="For documents that provide evidence of EPA decisions and actions, select &quot;Shared&quot; (open access) or &quot;Private&quot; (restricted access)." ma:format="Dropdown" ma:internalName="Record">
      <xsd:simpleType>
        <xsd:restriction base="dms:Choice">
          <xsd:enumeration value="None"/>
          <xsd:enumeration value="Shared"/>
          <xsd:enumeration value="Private"/>
        </xsd:restriction>
      </xsd:simpleType>
    </xsd:element>
    <xsd:element name="Identifier" ma:index="9" nillable="true" ma:displayName="Identifier" ma:description="Enter all EPA identification numbers applicable to this document, one on each line." ma:internalName="Identifier" ma:readOnly="false">
      <xsd:simpleType>
        <xsd:restriction base="dms:Note">
          <xsd:maxLength value="255"/>
        </xsd:restriction>
      </xsd:simpleType>
    </xsd:element>
    <xsd:element name="EPA_x0020_Contributor" ma:index="11" nillable="true" ma:displayName="EPA Contributor" ma:description="Enter an EPA person who contributed to the creation of the document but is not the primary author." ma:list="UserInfo" ma:SharePointGroup="0" ma:internalName="EPA_x0020_Contributor" ma:readOnly="false" ma:showField="ImnNam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External_x0020_Contributor" ma:index="12" nillable="true" ma:displayName="External Contributor" ma:description="Enter a non-EPA person who contributed to the creation of the document but is not the primary author." ma:internalName="External_x0020_Contributor" ma:readOnly="false">
      <xsd:simpleType>
        <xsd:restriction base="dms:Note">
          <xsd:maxLength value="255"/>
        </xsd:restriction>
      </xsd:simpleType>
    </xsd:element>
    <xsd:element name="EPA_x0020_Related_x0020_Documents" ma:index="14" nillable="true" ma:displayName="Other Related Documents" ma:description="Enter any related document." ma:internalName="EPA_x0020_Related_x0020_Documents" ma:readOnly="false">
      <xsd:simpleType>
        <xsd:restriction base="dms:Note">
          <xsd:maxLength value="255"/>
        </xsd:restriction>
      </xsd:simpleType>
    </xsd:element>
    <xsd:element name="Rights" ma:index="16" nillable="true" ma:displayName="Rights" ma:description="Enter information about intellectual property rights held over the document (e.g. copyright, patent, trademark)." ma:internalName="Rights" ma:readOnly="false">
      <xsd:simpleType>
        <xsd:restriction base="dms:Note">
          <xsd:maxLength value="255"/>
        </xsd:restriction>
      </xsd:simpleType>
    </xsd:element>
    <xsd:element name="j747ac98061d40f0aa7bd47e1db5675d" ma:index="19" nillable="true" ma:taxonomy="true" ma:internalName="j747ac98061d40f0aa7bd47e1db5675d" ma:taxonomyFieldName="Document_x0020_Type" ma:displayName="Document Type" ma:readOnly="false" ma:default="" ma:fieldId="{3747ac98-061d-40f0-aa7b-d47e1db5675d}" ma:sspId="29f62856-1543-49d4-a736-4569d363f533" ma:termSetId="e06cd6a9-a175-4da0-81cb-8dba7aa394ab" ma:anchorId="00000000-0000-0000-0000-000000000000" ma:open="false" ma:isKeyword="false">
      <xsd:complexType>
        <xsd:sequence>
          <xsd:element ref="pc:Terms" minOccurs="0" maxOccurs="1"/>
        </xsd:sequence>
      </xsd:complexType>
    </xsd:element>
    <xsd:element name="TaxKeywordTaxHTField" ma:index="21" nillable="true" ma:taxonomy="true" ma:internalName="TaxKeywordTaxHTField" ma:taxonomyFieldName="TaxKeyword" ma:displayName="Enterprise Keywords" ma:readOnly="false" ma:fieldId="{23f27201-bee3-471e-b2e7-b64fd8b7ca38}" ma:taxonomyMulti="true" ma:sspId="29f62856-1543-49d4-a736-4569d363f533" ma:termSetId="00000000-0000-0000-0000-000000000000" ma:anchorId="00000000-0000-0000-0000-000000000000" ma:open="true" ma:isKeyword="true">
      <xsd:complexType>
        <xsd:sequence>
          <xsd:element ref="pc:Terms" minOccurs="0" maxOccurs="1"/>
        </xsd:sequence>
      </xsd:complexType>
    </xsd:element>
    <xsd:element name="TaxCatchAllLabel" ma:index="23" nillable="true" ma:displayName="Taxonomy Catch All Column1" ma:hidden="true" ma:list="{0d568fbf-7c57-4b28-ad03-4b50a08f0e89}" ma:internalName="TaxCatchAllLabel" ma:readOnly="true" ma:showField="CatchAllDataLabel" ma:web="6330e1d9-7f32-4f1b-9ad0-5498e12c7baa">
      <xsd:complexType>
        <xsd:complexContent>
          <xsd:extension base="dms:MultiChoiceLookup">
            <xsd:sequence>
              <xsd:element name="Value" type="dms:Lookup" maxOccurs="unbounded" minOccurs="0" nillable="true"/>
            </xsd:sequence>
          </xsd:extension>
        </xsd:complexContent>
      </xsd:complexType>
    </xsd:element>
    <xsd:element name="TaxCatchAll" ma:index="24" nillable="true" ma:displayName="Taxonomy Catch All Column" ma:hidden="true" ma:list="{0d568fbf-7c57-4b28-ad03-4b50a08f0e89}" ma:internalName="TaxCatchAll" ma:showField="CatchAllData" ma:web="6330e1d9-7f32-4f1b-9ad0-5498e12c7baa">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CategoryDescription" ma:index="6" nillable="true" ma:displayName="Description" ma:description="Enter a brief description." ma:internalName="CategoryDescription" ma:readOnly="fals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fields" elementFormDefault="qualified">
    <xsd:import namespace="http://schemas.microsoft.com/office/2006/documentManagement/types"/>
    <xsd:import namespace="http://schemas.microsoft.com/office/infopath/2007/PartnerControls"/>
    <xsd:element name="_Coverage" ma:index="13" nillable="true" ma:displayName="Coverage" ma:description="Enter the geographic location, jurisdiction, or time period for which the document is relevant." ma:internalName="_Coverage" ma:readOnly="false">
      <xsd:simpleType>
        <xsd:restriction base="dms:Text">
          <xsd:maxLength value="255"/>
        </xsd:restriction>
      </xsd:simpleType>
    </xsd:element>
    <xsd:element name="_Source" ma:index="15" nillable="true" ma:displayName="Source" ma:description="Enter a source from which the document is derived." ma:internalName="_Source" ma:readOnly="fals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c46ada2-abf1-4c21-9248-8ab506751611" elementFormDefault="qualified">
    <xsd:import namespace="http://schemas.microsoft.com/office/2006/documentManagement/types"/>
    <xsd:import namespace="http://schemas.microsoft.com/office/infopath/2007/PartnerControls"/>
    <xsd:element name="MediaServiceMetadata" ma:index="28" nillable="true" ma:displayName="MediaServiceMetadata" ma:hidden="true" ma:internalName="MediaServiceMetadata" ma:readOnly="true">
      <xsd:simpleType>
        <xsd:restriction base="dms:Note"/>
      </xsd:simpleType>
    </xsd:element>
    <xsd:element name="MediaServiceFastMetadata" ma:index="29" nillable="true" ma:displayName="MediaServiceFastMetadata" ma:hidden="true" ma:internalName="MediaServiceFastMetadata" ma:readOnly="true">
      <xsd:simpleType>
        <xsd:restriction base="dms:Note"/>
      </xsd:simpleType>
    </xsd:element>
    <xsd:element name="MediaServiceDateTaken" ma:index="30" nillable="true" ma:displayName="MediaServiceDateTaken" ma:hidden="true" ma:internalName="MediaServiceDateTaken" ma:readOnly="true">
      <xsd:simpleType>
        <xsd:restriction base="dms:Text"/>
      </xsd:simpleType>
    </xsd:element>
    <xsd:element name="MediaServiceAutoTags" ma:index="31" nillable="true" ma:displayName="Tags" ma:internalName="MediaServiceAutoTags" ma:readOnly="true">
      <xsd:simpleType>
        <xsd:restriction base="dms:Text"/>
      </xsd:simpleType>
    </xsd:element>
    <xsd:element name="MediaServiceGenerationTime" ma:index="32" nillable="true" ma:displayName="MediaServiceGenerationTime" ma:hidden="true" ma:internalName="MediaServiceGenerationTime" ma:readOnly="true">
      <xsd:simpleType>
        <xsd:restriction base="dms:Text"/>
      </xsd:simpleType>
    </xsd:element>
    <xsd:element name="MediaServiceEventHashCode" ma:index="33" nillable="true" ma:displayName="MediaServiceEventHashCode" ma:hidden="true" ma:internalName="MediaServiceEventHashCode" ma:readOnly="true">
      <xsd:simpleType>
        <xsd:restriction base="dms:Text"/>
      </xsd:simpleType>
    </xsd:element>
    <xsd:element name="MediaServiceOCR" ma:index="34" nillable="true" ma:displayName="Extracted Text" ma:internalName="MediaServiceOCR" ma:readOnly="true">
      <xsd:simpleType>
        <xsd:restriction base="dms:Note">
          <xsd:maxLength value="255"/>
        </xsd:restriction>
      </xsd:simpleType>
    </xsd:element>
    <xsd:element name="MediaServiceLocation" ma:index="35" nillable="true" ma:displayName="Location" ma:indexed="true" ma:internalName="MediaServiceLocation" ma:readOnly="true">
      <xsd:simpleType>
        <xsd:restriction base="dms:Text"/>
      </xsd:simpleType>
    </xsd:element>
    <xsd:element name="lcf76f155ced4ddcb4097134ff3c332f" ma:index="37" nillable="true" ma:taxonomy="true" ma:internalName="lcf76f155ced4ddcb4097134ff3c332f" ma:taxonomyFieldName="MediaServiceImageTags" ma:displayName="Image Tags" ma:readOnly="false" ma:fieldId="{5cf76f15-5ced-4ddc-b409-7134ff3c332f}" ma:taxonomyMulti="true" ma:sspId="29f62856-1543-49d4-a736-4569d363f533" ma:termSetId="09814cd3-568e-fe90-9814-8d621ff8fb84" ma:anchorId="fba54fb3-c3e1-fe81-a776-ca4b69148c4d" ma:open="true" ma:isKeyword="false">
      <xsd:complexType>
        <xsd:sequence>
          <xsd:element ref="pc:Terms" minOccurs="0" maxOccurs="1"/>
        </xsd:sequence>
      </xsd:complexType>
    </xsd:element>
    <xsd:element name="MediaLengthInSeconds" ma:index="40" nillable="true" ma:displayName="MediaLengthInSeconds" ma:hidden="true" ma:internalName="MediaLengthInSeconds" ma:readOnly="true">
      <xsd:simpleType>
        <xsd:restriction base="dms:Unknown"/>
      </xsd:simpleType>
    </xsd:element>
    <xsd:element name="MediaServiceObjectDetectorVersions" ma:index="41" nillable="true" ma:displayName="MediaServiceObjectDetectorVersions" ma:hidden="true" ma:indexed="true" ma:internalName="MediaServiceObjectDetectorVersions" ma:readOnly="true">
      <xsd:simpleType>
        <xsd:restriction base="dms:Text"/>
      </xsd:simpleType>
    </xsd:element>
    <xsd:element name="MediaServiceSearchProperties" ma:index="42" nillable="true" ma:displayName="MediaServiceSearchProperties" ma:hidden="true" ma:internalName="MediaServiceSearchProperties" ma:readOnly="true">
      <xsd:simpleType>
        <xsd:restriction base="dms:Note"/>
      </xsd:simpleType>
    </xsd:element>
    <xsd:element name="MediaServiceBillingMetadata" ma:index="4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6330e1d9-7f32-4f1b-9ad0-5498e12c7baa" elementFormDefault="qualified">
    <xsd:import namespace="http://schemas.microsoft.com/office/2006/documentManagement/types"/>
    <xsd:import namespace="http://schemas.microsoft.com/office/infopath/2007/PartnerControls"/>
    <xsd:element name="SharedWithUsers" ma:index="3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39"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25"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p:properties xmlns:p="http://schemas.microsoft.com/office/2006/metadata/properties" xmlns:xsi="http://www.w3.org/2001/XMLSchema-instance" xmlns:pc="http://schemas.microsoft.com/office/infopath/2007/PartnerControls">
  <documentManagement>
    <Record xmlns="4ffa91fb-a0ff-4ac5-b2db-65c790d184a4">Shared</Record>
    <Document_x0020_Creation_x0020_Date xmlns="4ffa91fb-a0ff-4ac5-b2db-65c790d184a4">2024-12-04T10:00:22+00:00</Document_x0020_Creation_x0020_Date>
    <Language xmlns="http://schemas.microsoft.com/sharepoint/v3">English</Language>
    <_Source xmlns="http://schemas.microsoft.com/sharepoint/v3/fields" xsi:nil="true"/>
    <j747ac98061d40f0aa7bd47e1db5675d xmlns="4ffa91fb-a0ff-4ac5-b2db-65c790d184a4">
      <Terms xmlns="http://schemas.microsoft.com/office/infopath/2007/PartnerControls"/>
    </j747ac98061d40f0aa7bd47e1db5675d>
    <External_x0020_Contributor xmlns="4ffa91fb-a0ff-4ac5-b2db-65c790d184a4" xsi:nil="true"/>
    <TaxKeywordTaxHTField xmlns="4ffa91fb-a0ff-4ac5-b2db-65c790d184a4">
      <Terms xmlns="http://schemas.microsoft.com/office/infopath/2007/PartnerControls"/>
    </TaxKeywordTaxHTField>
    <Rights xmlns="4ffa91fb-a0ff-4ac5-b2db-65c790d184a4" xsi:nil="true"/>
    <EPA_x0020_Office xmlns="4ffa91fb-a0ff-4ac5-b2db-65c790d184a4" xsi:nil="true"/>
    <CategoryDescription xmlns="http://schemas.microsoft.com/sharepoint.v3" xsi:nil="true"/>
    <Identifier xmlns="4ffa91fb-a0ff-4ac5-b2db-65c790d184a4" xsi:nil="true"/>
    <_Coverage xmlns="http://schemas.microsoft.com/sharepoint/v3/fields" xsi:nil="true"/>
    <Creator xmlns="4ffa91fb-a0ff-4ac5-b2db-65c790d184a4">
      <UserInfo>
        <DisplayName/>
        <AccountId xsi:nil="true"/>
        <AccountType/>
      </UserInfo>
    </Creator>
    <EPA_x0020_Related_x0020_Documents xmlns="4ffa91fb-a0ff-4ac5-b2db-65c790d184a4" xsi:nil="true"/>
    <lcf76f155ced4ddcb4097134ff3c332f xmlns="2c46ada2-abf1-4c21-9248-8ab506751611">
      <Terms xmlns="http://schemas.microsoft.com/office/infopath/2007/PartnerControls"/>
    </lcf76f155ced4ddcb4097134ff3c332f>
    <EPA_x0020_Contributor xmlns="4ffa91fb-a0ff-4ac5-b2db-65c790d184a4">
      <UserInfo>
        <DisplayName/>
        <AccountId xsi:nil="true"/>
        <AccountType/>
      </UserInfo>
    </EPA_x0020_Contributor>
    <TaxCatchAll xmlns="4ffa91fb-a0ff-4ac5-b2db-65c790d184a4" xsi:nil="true"/>
  </documentManagement>
</p:properties>
</file>

<file path=customXml/itemProps1.xml><?xml version="1.0" encoding="utf-8"?>
<ds:datastoreItem xmlns:ds="http://schemas.openxmlformats.org/officeDocument/2006/customXml" ds:itemID="{6C202483-C484-4462-A10A-182E702AE2E2}">
  <ds:schemaRefs>
    <ds:schemaRef ds:uri="http://schemas.microsoft.com/sharepoint/v3/contenttype/forms"/>
  </ds:schemaRefs>
</ds:datastoreItem>
</file>

<file path=customXml/itemProps2.xml><?xml version="1.0" encoding="utf-8"?>
<ds:datastoreItem xmlns:ds="http://schemas.openxmlformats.org/officeDocument/2006/customXml" ds:itemID="{F7DA3756-E2D1-4D83-8370-818CD5A0F6AA}">
  <ds:schemaRefs>
    <ds:schemaRef ds:uri="Microsoft.SharePoint.Taxonomy.ContentTypeSync"/>
  </ds:schemaRefs>
</ds:datastoreItem>
</file>

<file path=customXml/itemProps3.xml><?xml version="1.0" encoding="utf-8"?>
<ds:datastoreItem xmlns:ds="http://schemas.openxmlformats.org/officeDocument/2006/customXml" ds:itemID="{5B110442-66CB-43B9-8842-68E70C91361C}">
  <ds:schemaRefs>
    <ds:schemaRef ds:uri="2c46ada2-abf1-4c21-9248-8ab506751611"/>
    <ds:schemaRef ds:uri="4ffa91fb-a0ff-4ac5-b2db-65c790d184a4"/>
    <ds:schemaRef ds:uri="6330e1d9-7f32-4f1b-9ad0-5498e12c7ba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microsoft.com/sharepoint.v3"/>
    <ds:schemaRef ds:uri="http://schemas.microsoft.com/sharepoint/v3"/>
    <ds:schemaRef ds:uri="http://schemas.microsoft.com/sharepoint/v3/fields"/>
    <ds:schemaRef ds:uri="http://schemas.openxmlformats.org/package/2006/metadata/core-properties"/>
    <ds:schemaRef ds:uri="http://www.w3.org/2000/xmlns/"/>
    <ds:schemaRef ds:uri="http://www.w3.org/2001/XMLSchema"/>
  </ds:schemaRefs>
</ds:datastoreItem>
</file>

<file path=customXml/itemProps4.xml><?xml version="1.0" encoding="utf-8"?>
<ds:datastoreItem xmlns:ds="http://schemas.openxmlformats.org/officeDocument/2006/customXml" ds:itemID="{BD1BCE1F-4636-4CC2-924E-0E232C867E6D}">
  <ds:schemaRefs>
    <ds:schemaRef ds:uri="http://schemas.microsoft.com/office/2006/metadata/properties"/>
    <ds:schemaRef ds:uri="http://schemas.microsoft.com/office/infopath/2007/PartnerControls"/>
    <ds:schemaRef ds:uri="6330e1d9-7f32-4f1b-9ad0-5498e12c7baa"/>
    <ds:schemaRef ds:uri="http://purl.org/dc/terms/"/>
    <ds:schemaRef ds:uri="http://purl.org/dc/dcmitype/"/>
    <ds:schemaRef ds:uri="http://schemas.openxmlformats.org/package/2006/metadata/core-properties"/>
    <ds:schemaRef ds:uri="2c46ada2-abf1-4c21-9248-8ab506751611"/>
    <ds:schemaRef ds:uri="http://schemas.microsoft.com/office/2006/documentManagement/types"/>
    <ds:schemaRef ds:uri="http://schemas.microsoft.com/sharepoint/v3"/>
    <ds:schemaRef ds:uri="http://schemas.microsoft.com/sharepoint/v3/fields"/>
    <ds:schemaRef ds:uri="http://schemas.microsoft.com/sharepoint.v3"/>
    <ds:schemaRef ds:uri="4ffa91fb-a0ff-4ac5-b2db-65c790d184a4"/>
    <ds:schemaRef ds:uri="http://www.w3.org/XML/1998/namespac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0</TotalTime>
  <Words>2870</Words>
  <Application>Microsoft Office PowerPoint</Application>
  <PresentationFormat>Widescreen</PresentationFormat>
  <Paragraphs>289</Paragraphs>
  <Slides>50</Slides>
  <Notes>6</Notes>
  <HiddenSlides>0</HiddenSlides>
  <MMClips>0</MMClips>
  <ScaleCrop>false</ScaleCrop>
  <HeadingPairs>
    <vt:vector size="4" baseType="variant">
      <vt:variant>
        <vt:lpstr>Theme</vt:lpstr>
      </vt:variant>
      <vt:variant>
        <vt:i4>1</vt:i4>
      </vt:variant>
      <vt:variant>
        <vt:lpstr>Slide Titles</vt:lpstr>
      </vt:variant>
      <vt:variant>
        <vt:i4>50</vt:i4>
      </vt:variant>
    </vt:vector>
  </HeadingPairs>
  <TitlesOfParts>
    <vt:vector size="51" baseType="lpstr">
      <vt:lpstr>Theme1</vt:lpstr>
      <vt:lpstr>Oil Spill Response  Discussion-Based Exercise</vt:lpstr>
      <vt:lpstr>Introduce the Oil Spill TTX Panelists</vt:lpstr>
      <vt:lpstr>Objectives of Oil Spill Tabletop Exercise</vt:lpstr>
      <vt:lpstr>Ground Rules and Reminders</vt:lpstr>
      <vt:lpstr>X Terminal Facility Response Plan &amp; Emergency Response Action Plan</vt:lpstr>
      <vt:lpstr>Critical QI Timeframe and Decisions</vt:lpstr>
      <vt:lpstr>Early Response – Initial Response Actions</vt:lpstr>
      <vt:lpstr>Intermediate Response Phase – Containment/Recovery Actions</vt:lpstr>
      <vt:lpstr>Worst-Case  Discharge Scenario</vt:lpstr>
      <vt:lpstr>Worst-Case Discharge</vt:lpstr>
      <vt:lpstr>Worst-Case Discharge</vt:lpstr>
      <vt:lpstr>PowerPoint Presentation</vt:lpstr>
      <vt:lpstr>PowerPoint Presentation</vt:lpstr>
      <vt:lpstr>Discovery and Notification</vt:lpstr>
      <vt:lpstr>Scenario Update – 4:32 PM</vt:lpstr>
      <vt:lpstr>PowerPoint Presentation</vt:lpstr>
      <vt:lpstr>Spill Discovery – Operations (Jesse)</vt:lpstr>
      <vt:lpstr>Notifications – IC (Kim) and Operations (Jesse) </vt:lpstr>
      <vt:lpstr>National Response Center Report – EPA Phone Duty OSC (Angie)</vt:lpstr>
      <vt:lpstr>Mustering Responders – Operations (Jesse)</vt:lpstr>
      <vt:lpstr>Establishing Incident Management</vt:lpstr>
      <vt:lpstr>Scenario Update – 4:58 PM</vt:lpstr>
      <vt:lpstr>PowerPoint Presentation</vt:lpstr>
      <vt:lpstr>Activate Incident Management Team and Establish an Incident Command Post – IC (Kim)</vt:lpstr>
      <vt:lpstr>Ordering and Tracking Resources – IC (Kim) and Operations (Jesse)</vt:lpstr>
      <vt:lpstr>Federal Agency Response – EPA Response Duty OSC (Kyle) and Other Agencies (Angie/SD State)</vt:lpstr>
      <vt:lpstr>Local and State Response - Emergency Management and State Environmental (SD State)</vt:lpstr>
      <vt:lpstr>Preliminary Assessment</vt:lpstr>
      <vt:lpstr>Scenario Update – 5:15 PM</vt:lpstr>
      <vt:lpstr>PowerPoint Presentation</vt:lpstr>
      <vt:lpstr>Source Control – Operations (Jesse)</vt:lpstr>
      <vt:lpstr>Preliminary Spill Assessments – Operations (Jesse)</vt:lpstr>
      <vt:lpstr>Deploying Response Resources – Operations (Jesse)</vt:lpstr>
      <vt:lpstr>Response Communications – IC (Kim)</vt:lpstr>
      <vt:lpstr>Initial Response Actions</vt:lpstr>
      <vt:lpstr>Scenario Update – 5:45 PM to 6:30 PM</vt:lpstr>
      <vt:lpstr>PowerPoint Presentation</vt:lpstr>
      <vt:lpstr>PowerPoint Presentation</vt:lpstr>
      <vt:lpstr>Deploying to Control Points – Operations (Jesse)</vt:lpstr>
      <vt:lpstr>Directing Response Actions – IC (Kim) and Operations (Jesse)</vt:lpstr>
      <vt:lpstr>Containment and Recovery, Transition to Unified Command</vt:lpstr>
      <vt:lpstr>Scenario Update – 7:00 PM to Midnight</vt:lpstr>
      <vt:lpstr>PowerPoint Presentation</vt:lpstr>
      <vt:lpstr>PowerPoint Presentation</vt:lpstr>
      <vt:lpstr>Containment and Recovery – Operations (Jesse)</vt:lpstr>
      <vt:lpstr>Joining Unified Command – EPA Response Duty OSC (Kyle)</vt:lpstr>
      <vt:lpstr>Response Coordination - State, Tribal, and Local Responders (SD State)</vt:lpstr>
      <vt:lpstr>End of Exercise and Debriefing</vt:lpstr>
      <vt:lpstr>Key Takeaways?</vt:lpstr>
      <vt:lpstr>Feedback</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Removal and Remediation</dc:title>
  <dc:creator>Porter, Michael</dc:creator>
  <cp:lastModifiedBy>Villa, Angie</cp:lastModifiedBy>
  <cp:revision>27</cp:revision>
  <cp:lastPrinted>2025-12-11T16:34:07Z</cp:lastPrinted>
  <dcterms:created xsi:type="dcterms:W3CDTF">2024-12-04T17:40:33Z</dcterms:created>
  <dcterms:modified xsi:type="dcterms:W3CDTF">2026-03-24T21:59:52Z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0x0101002526F86E6E159244A88572E2A6A97392</vt:lpwstr>
  </property>
  <property fmtid="{D5CDD505-2E9C-101B-9397-08002B2CF9AE}" pid="3" name="TaxKeyword">
    <vt:lpwstr/>
  </property>
  <property fmtid="{D5CDD505-2E9C-101B-9397-08002B2CF9AE}" pid="4" name="e3f09c3df709400db2417a7161762d62">
    <vt:lpwstr/>
  </property>
  <property fmtid="{D5CDD505-2E9C-101B-9397-08002B2CF9AE}" pid="5" name="Document Type">
    <vt:lpwstr/>
  </property>
  <property fmtid="{D5CDD505-2E9C-101B-9397-08002B2CF9AE}" pid="6" name="EPA_x0020_Subject">
    <vt:lpwstr/>
  </property>
  <property fmtid="{D5CDD505-2E9C-101B-9397-08002B2CF9AE}" pid="7" name="MediaServiceImageTags">
    <vt:lpwstr/>
  </property>
  <property fmtid="{D5CDD505-2E9C-101B-9397-08002B2CF9AE}" pid="8" name="EPA Subject">
    <vt:lpwstr/>
  </property>
  <property fmtid="{D5CDD505-2E9C-101B-9397-08002B2CF9AE}" pid="9" name="Document_x0020_Type">
    <vt:lpwstr/>
  </property>
</Properties>
</file>