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modernComment_103_55FDE75.xml" ContentType="application/vnd.ms-powerpoint.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modernComment_10BC_9FA3CD8A.xml" ContentType="application/vnd.ms-powerpoint.comment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comments/modernComment_10B4_5A544536.xml" ContentType="application/vnd.ms-powerpoint.comments+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 id="2147483674" r:id="rId6"/>
  </p:sldMasterIdLst>
  <p:notesMasterIdLst>
    <p:notesMasterId r:id="rId30"/>
  </p:notesMasterIdLst>
  <p:sldIdLst>
    <p:sldId id="257" r:id="rId7"/>
    <p:sldId id="258" r:id="rId8"/>
    <p:sldId id="259" r:id="rId9"/>
    <p:sldId id="4246" r:id="rId10"/>
    <p:sldId id="4271" r:id="rId11"/>
    <p:sldId id="4260" r:id="rId12"/>
    <p:sldId id="4273" r:id="rId13"/>
    <p:sldId id="4272" r:id="rId14"/>
    <p:sldId id="4284" r:id="rId15"/>
    <p:sldId id="919" r:id="rId16"/>
    <p:sldId id="4288" r:id="rId17"/>
    <p:sldId id="4290" r:id="rId18"/>
    <p:sldId id="4291" r:id="rId19"/>
    <p:sldId id="820" r:id="rId20"/>
    <p:sldId id="4263" r:id="rId21"/>
    <p:sldId id="4274" r:id="rId22"/>
    <p:sldId id="4276" r:id="rId23"/>
    <p:sldId id="4280" r:id="rId24"/>
    <p:sldId id="4279" r:id="rId25"/>
    <p:sldId id="268" r:id="rId26"/>
    <p:sldId id="4283" r:id="rId27"/>
    <p:sldId id="265" r:id="rId28"/>
    <p:sldId id="4281"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9A0B4A8-88CD-216D-1CBE-126BC583F6B3}" name="Horak, Jerica" initials="HJ" userId="S::JERICA.HORAK@tetratech.com::ee7d0c65-64e6-4c31-bc46-4a5fafc61e16" providerId="AD"/>
  <p188:author id="{8909A9B0-87C4-D559-199D-B2C018E41540}" name="Porter, Michael" initials="PM" userId="S::porter.michael@epa.gov::8ea7b176-c706-4e4a-880c-75494822ed8a" providerId="AD"/>
  <p188:author id="{C34026F2-9002-58F0-FAB9-BDC6B5138992}" name="Merritt, Steven" initials="SM" userId="S::Merritt.Steven@epa.gov::295bf797-08a9-483a-90fa-c1369f70f8ad"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2F0009-718C-D2C0-608A-9007798D643C}" v="8" dt="2026-02-11T21:50:11.8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37" Type="http://schemas.microsoft.com/office/2018/10/relationships/authors" Target="author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microsoft.com/office/2015/10/relationships/revisionInfo" Target="revisionInfo.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2.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coran, Kyle" userId="S::corcoran.kyle@epa.gov::eb60b7a9-5c76-40c0-bd3a-d4ac0e719b34" providerId="AD" clId="Web-{8E2F0009-718C-D2C0-608A-9007798D643C}"/>
    <pc:docChg chg="modSld">
      <pc:chgData name="Corcoran, Kyle" userId="S::corcoran.kyle@epa.gov::eb60b7a9-5c76-40c0-bd3a-d4ac0e719b34" providerId="AD" clId="Web-{8E2F0009-718C-D2C0-608A-9007798D643C}" dt="2026-02-11T21:50:09.049" v="6" actId="20577"/>
      <pc:docMkLst>
        <pc:docMk/>
      </pc:docMkLst>
      <pc:sldChg chg="modSp">
        <pc:chgData name="Corcoran, Kyle" userId="S::corcoran.kyle@epa.gov::eb60b7a9-5c76-40c0-bd3a-d4ac0e719b34" providerId="AD" clId="Web-{8E2F0009-718C-D2C0-608A-9007798D643C}" dt="2026-02-11T21:50:09.049" v="6" actId="20577"/>
        <pc:sldMkLst>
          <pc:docMk/>
          <pc:sldMk cId="190161728" sldId="257"/>
        </pc:sldMkLst>
        <pc:spChg chg="mod">
          <ac:chgData name="Corcoran, Kyle" userId="S::corcoran.kyle@epa.gov::eb60b7a9-5c76-40c0-bd3a-d4ac0e719b34" providerId="AD" clId="Web-{8E2F0009-718C-D2C0-608A-9007798D643C}" dt="2026-02-11T21:50:09.049" v="6" actId="20577"/>
          <ac:spMkLst>
            <pc:docMk/>
            <pc:sldMk cId="190161728" sldId="257"/>
            <ac:spMk id="3" creationId="{8F96B38A-908B-0247-0D09-589FCB843B2B}"/>
          </ac:spMkLst>
        </pc:spChg>
      </pc:sldChg>
    </pc:docChg>
  </pc:docChgLst>
  <pc:docChgLst>
    <pc:chgData name="Dhieux, Joyel" userId="S::dhieux.joyel@epa.gov::f624ef58-1914-4440-a1ae-45aa0dd5aa6c" providerId="AD" clId="Web-{E29EB78E-7956-4C1B-93F9-94E7F2D56F57}"/>
    <pc:docChg chg="modSld">
      <pc:chgData name="Dhieux, Joyel" userId="S::dhieux.joyel@epa.gov::f624ef58-1914-4440-a1ae-45aa0dd5aa6c" providerId="AD" clId="Web-{E29EB78E-7956-4C1B-93F9-94E7F2D56F57}" dt="2025-12-10T22:31:34.283" v="6" actId="20577"/>
      <pc:docMkLst>
        <pc:docMk/>
      </pc:docMkLst>
      <pc:sldChg chg="modSp">
        <pc:chgData name="Dhieux, Joyel" userId="S::dhieux.joyel@epa.gov::f624ef58-1914-4440-a1ae-45aa0dd5aa6c" providerId="AD" clId="Web-{E29EB78E-7956-4C1B-93F9-94E7F2D56F57}" dt="2025-12-10T22:31:34.283" v="6" actId="20577"/>
        <pc:sldMkLst>
          <pc:docMk/>
          <pc:sldMk cId="190161728" sldId="257"/>
        </pc:sldMkLst>
        <pc:spChg chg="mod">
          <ac:chgData name="Dhieux, Joyel" userId="S::dhieux.joyel@epa.gov::f624ef58-1914-4440-a1ae-45aa0dd5aa6c" providerId="AD" clId="Web-{E29EB78E-7956-4C1B-93F9-94E7F2D56F57}" dt="2025-12-10T22:31:34.283" v="6" actId="20577"/>
          <ac:spMkLst>
            <pc:docMk/>
            <pc:sldMk cId="190161728" sldId="257"/>
            <ac:spMk id="3" creationId="{8F96B38A-908B-0247-0D09-589FCB843B2B}"/>
          </ac:spMkLst>
        </pc:spChg>
      </pc:sldChg>
    </pc:docChg>
  </pc:docChgLst>
  <pc:docChgLst>
    <pc:chgData name="Dhieux, Joyel" userId="S::dhieux.joyel@epa.gov::f624ef58-1914-4440-a1ae-45aa0dd5aa6c" providerId="AD" clId="Web-{1BC2BDE8-BAF8-43A5-B96D-85DDAC3F5BF2}"/>
    <pc:docChg chg="modSld">
      <pc:chgData name="Dhieux, Joyel" userId="S::dhieux.joyel@epa.gov::f624ef58-1914-4440-a1ae-45aa0dd5aa6c" providerId="AD" clId="Web-{1BC2BDE8-BAF8-43A5-B96D-85DDAC3F5BF2}" dt="2025-12-11T14:38:11.762" v="7" actId="20577"/>
      <pc:docMkLst>
        <pc:docMk/>
      </pc:docMkLst>
      <pc:sldChg chg="modSp">
        <pc:chgData name="Dhieux, Joyel" userId="S::dhieux.joyel@epa.gov::f624ef58-1914-4440-a1ae-45aa0dd5aa6c" providerId="AD" clId="Web-{1BC2BDE8-BAF8-43A5-B96D-85DDAC3F5BF2}" dt="2025-12-11T14:38:11.762" v="7" actId="20577"/>
        <pc:sldMkLst>
          <pc:docMk/>
          <pc:sldMk cId="190161728" sldId="257"/>
        </pc:sldMkLst>
        <pc:spChg chg="mod">
          <ac:chgData name="Dhieux, Joyel" userId="S::dhieux.joyel@epa.gov::f624ef58-1914-4440-a1ae-45aa0dd5aa6c" providerId="AD" clId="Web-{1BC2BDE8-BAF8-43A5-B96D-85DDAC3F5BF2}" dt="2025-12-11T14:38:11.762" v="7" actId="20577"/>
          <ac:spMkLst>
            <pc:docMk/>
            <pc:sldMk cId="190161728" sldId="257"/>
            <ac:spMk id="2" creationId="{D9A9C8EA-021E-89B9-D18E-56B92BF4498A}"/>
          </ac:spMkLst>
        </pc:spChg>
      </pc:sldChg>
    </pc:docChg>
  </pc:docChgLst>
</pc:chgInfo>
</file>

<file path=ppt/comments/modernComment_10B4_5A544536.xml><?xml version="1.0" encoding="utf-8"?>
<p188:cmLst xmlns:a="http://schemas.openxmlformats.org/drawingml/2006/main" xmlns:r="http://schemas.openxmlformats.org/officeDocument/2006/relationships" xmlns:p188="http://schemas.microsoft.com/office/powerpoint/2018/8/main">
  <p188:cm id="{96E1DD78-D052-4823-A69A-69910DC37B31}" authorId="{C34026F2-9002-58F0-FAB9-BDC6B5138992}" created="2025-09-24T21:32:50.071">
    <pc:sldMkLst xmlns:pc="http://schemas.microsoft.com/office/powerpoint/2013/main/command">
      <pc:docMk/>
      <pc:sldMk cId="1515472182" sldId="4276"/>
    </pc:sldMkLst>
    <p188:txBody>
      <a:bodyPr/>
      <a:lstStyle/>
      <a:p>
        <a:r>
          <a:rPr lang="en-US"/>
          <a:t>Include QR code for sACPs posted publicly.</a:t>
        </a:r>
      </a:p>
    </p188:txBody>
  </p188:cm>
</p188:cmLst>
</file>

<file path=ppt/comments/modernComment_10BC_9FA3CD8A.xml><?xml version="1.0" encoding="utf-8"?>
<p188:cmLst xmlns:a="http://schemas.openxmlformats.org/drawingml/2006/main" xmlns:r="http://schemas.openxmlformats.org/officeDocument/2006/relationships" xmlns:p188="http://schemas.microsoft.com/office/powerpoint/2018/8/main">
  <p188:cm id="{6D694B88-2C33-47A9-96E9-EBCEB6E61699}" authorId="{C34026F2-9002-58F0-FAB9-BDC6B5138992}" created="2025-09-24T21:30:13.780" startDate="2025-09-24T21:30:13.780" dueDate="2025-09-24T21:30:13.780" assignedTo="{C34026F2-9002-58F0-FAB9-BDC6B5138992}" title="Denote phases of NCP response here. @Merritt, Steven ">
    <ac:deMkLst xmlns:ac="http://schemas.microsoft.com/office/drawing/2013/main/command">
      <pc:docMk xmlns:pc="http://schemas.microsoft.com/office/powerpoint/2013/main/command"/>
      <pc:sldMk xmlns:pc="http://schemas.microsoft.com/office/powerpoint/2013/main/command" cId="2678312330" sldId="4284"/>
      <ac:grpSpMk id="2" creationId="{1FCFBB3A-66B2-A66B-08B5-006EA392EE21}"/>
    </ac:deMkLst>
    <p188:txBody>
      <a:bodyPr/>
      <a:lstStyle/>
      <a:p>
        <a:r>
          <a:rPr lang="en-US"/>
          <a:t>Denote phases of NCP response here. [@Merritt, Steven] </a:t>
        </a:r>
      </a:p>
    </p188:txBody>
    <p188:extLst>
      <p:ext xmlns:p="http://schemas.openxmlformats.org/presentationml/2006/main" uri="{5BB2D875-25FF-4072-B9AC-8F64D62656EB}">
        <p228:taskDetails xmlns:p228="http://schemas.microsoft.com/office/powerpoint/2022/08/main">
          <p228:history>
            <p228:event time="2025-09-24T21:30:13.780" id="{17E35F7A-DF60-48E8-8E3A-A7D50AD78044}">
              <p228:atrbtn authorId="{C34026F2-9002-58F0-FAB9-BDC6B5138992}"/>
              <p228:anchr>
                <p228:comment id="{6D694B88-2C33-47A9-96E9-EBCEB6E61699}"/>
              </p228:anchr>
              <p228:add/>
            </p228:event>
            <p228:event time="2025-09-24T21:30:13.780" id="{18F56553-9678-437F-BB29-5038977D07E2}">
              <p228:atrbtn authorId="{C34026F2-9002-58F0-FAB9-BDC6B5138992}"/>
              <p228:anchr>
                <p228:comment id="{6D694B88-2C33-47A9-96E9-EBCEB6E61699}"/>
              </p228:anchr>
              <p228:asgn authorId="{C34026F2-9002-58F0-FAB9-BDC6B5138992}"/>
            </p228:event>
            <p228:event time="2025-09-24T21:30:13.780" id="{98703BB4-4B68-4096-B000-A7F07DA801E5}">
              <p228:atrbtn authorId="{C34026F2-9002-58F0-FAB9-BDC6B5138992}"/>
              <p228:anchr>
                <p228:comment id="{6D694B88-2C33-47A9-96E9-EBCEB6E61699}"/>
              </p228:anchr>
              <p228:title val="Denote phases of NCP response here. @Merritt, Steven "/>
            </p228:event>
            <p228:event time="2025-09-24T21:30:13.780" id="{6A818579-D387-4FA2-BBCF-1DB53CA2D606}">
              <p228:atrbtn authorId="{C34026F2-9002-58F0-FAB9-BDC6B5138992}"/>
              <p228:anchr>
                <p228:comment id="{6D694B88-2C33-47A9-96E9-EBCEB6E61699}"/>
              </p228:anchr>
              <p228:date stDt="2025-09-24T21:30:13.780" endDt="2025-09-24T21:30:13.780"/>
            </p228:event>
          </p228:history>
        </p228:taskDetails>
      </p:ext>
    </p188:extLst>
  </p188:cm>
</p188:cmLst>
</file>

<file path=ppt/comments/modernComment_103_55FDE75.xml><?xml version="1.0" encoding="utf-8"?>
<p188:cmLst xmlns:a="http://schemas.openxmlformats.org/drawingml/2006/main" xmlns:r="http://schemas.openxmlformats.org/officeDocument/2006/relationships" xmlns:p188="http://schemas.microsoft.com/office/powerpoint/2018/8/main">
  <p188:cm id="{CC7D31FA-6074-4A1E-B611-2DBE0444BEE2}" authorId="{C34026F2-9002-58F0-FAB9-BDC6B5138992}" created="2025-03-04T19:48:09.897">
    <ac:txMkLst xmlns:ac="http://schemas.microsoft.com/office/drawing/2013/main/command">
      <pc:docMk xmlns:pc="http://schemas.microsoft.com/office/powerpoint/2013/main/command"/>
      <pc:sldMk xmlns:pc="http://schemas.microsoft.com/office/powerpoint/2013/main/command" cId="90168949" sldId="259"/>
      <ac:spMk id="3" creationId="{81544A59-C9DA-2F74-7E1A-AD03F068C910}"/>
      <ac:txMk cp="0" len="27">
        <ac:context len="353" hash="443594445"/>
      </ac:txMk>
    </ac:txMkLst>
    <p188:pos x="4147159" y="341564"/>
    <p188:txBody>
      <a:bodyPr/>
      <a:lstStyle/>
      <a:p>
        <a:r>
          <a:rPr lang="en-US"/>
          <a:t>OSCs can help you ensure the response is consistent with the regulations.</a:t>
        </a:r>
      </a:p>
    </p188:txBody>
  </p188:cm>
</p188:cmLst>
</file>

<file path=ppt/diagrams/_rels/data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image" Target="../media/image27.jpeg"/><Relationship Id="rId5" Type="http://schemas.openxmlformats.org/officeDocument/2006/relationships/image" Target="../media/image31.jpeg"/><Relationship Id="rId4" Type="http://schemas.openxmlformats.org/officeDocument/2006/relationships/image" Target="../media/image30.jpeg"/></Relationships>
</file>

<file path=ppt/diagrams/_rels/data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image" Target="../media/image32.jpeg"/><Relationship Id="rId5" Type="http://schemas.openxmlformats.org/officeDocument/2006/relationships/image" Target="../media/image36.jpeg"/><Relationship Id="rId4" Type="http://schemas.openxmlformats.org/officeDocument/2006/relationships/image" Target="../media/image35.jpeg"/></Relationships>
</file>

<file path=ppt/diagrams/_rels/data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44.svg"/></Relationships>
</file>

<file path=ppt/diagrams/_rels/data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svg"/><Relationship Id="rId1" Type="http://schemas.openxmlformats.org/officeDocument/2006/relationships/image" Target="../media/image49.png"/><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image" Target="../media/image27.jpeg"/><Relationship Id="rId5" Type="http://schemas.openxmlformats.org/officeDocument/2006/relationships/image" Target="../media/image31.jpeg"/><Relationship Id="rId4" Type="http://schemas.openxmlformats.org/officeDocument/2006/relationships/image" Target="../media/image30.jpeg"/></Relationships>
</file>

<file path=ppt/diagrams/_rels/drawing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image" Target="../media/image32.jpeg"/><Relationship Id="rId5" Type="http://schemas.openxmlformats.org/officeDocument/2006/relationships/image" Target="../media/image36.jpeg"/><Relationship Id="rId4" Type="http://schemas.openxmlformats.org/officeDocument/2006/relationships/image" Target="../media/image35.jpeg"/></Relationships>
</file>

<file path=ppt/diagrams/_rels/drawing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44.svg"/></Relationships>
</file>

<file path=ppt/diagrams/_rels/drawing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svg"/><Relationship Id="rId1" Type="http://schemas.openxmlformats.org/officeDocument/2006/relationships/image" Target="../media/image49.png"/><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2C23C9-B788-45C2-A880-C9CC4B4BD3DC}"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60466D3E-E8D4-4DD3-9C14-BA88BF77DA5D}">
      <dgm:prSet/>
      <dgm:spPr/>
      <dgm:t>
        <a:bodyPr/>
        <a:lstStyle/>
        <a:p>
          <a:pPr algn="ctr"/>
          <a:r>
            <a:rPr lang="en-US" b="1" i="0"/>
            <a:t>Discovery/</a:t>
          </a:r>
          <a:r>
            <a:rPr lang="en-US" b="1"/>
            <a:t>N</a:t>
          </a:r>
          <a:r>
            <a:rPr lang="en-US" b="1" i="0"/>
            <a:t>otification</a:t>
          </a:r>
          <a:r>
            <a:rPr lang="en-US" b="1"/>
            <a:t> </a:t>
          </a:r>
          <a:r>
            <a:rPr lang="en-US" b="1" i="0"/>
            <a:t> </a:t>
          </a:r>
          <a:endParaRPr lang="en-US" b="1"/>
        </a:p>
      </dgm:t>
    </dgm:pt>
    <dgm:pt modelId="{6E59EE34-095C-4D58-A526-45CDB22A5892}" type="parTrans" cxnId="{7E966D32-067D-41C1-9246-BEC12282A925}">
      <dgm:prSet/>
      <dgm:spPr/>
      <dgm:t>
        <a:bodyPr/>
        <a:lstStyle/>
        <a:p>
          <a:endParaRPr lang="en-US"/>
        </a:p>
      </dgm:t>
    </dgm:pt>
    <dgm:pt modelId="{2CBBE6C6-A5F7-4397-9D84-BCD6EFC52F53}" type="sibTrans" cxnId="{7E966D32-067D-41C1-9246-BEC12282A925}">
      <dgm:prSet phldrT="1" phldr="0"/>
      <dgm:spPr/>
      <dgm:t>
        <a:bodyPr/>
        <a:lstStyle/>
        <a:p>
          <a:r>
            <a:rPr lang="en-US"/>
            <a:t>1</a:t>
          </a:r>
        </a:p>
      </dgm:t>
    </dgm:pt>
    <dgm:pt modelId="{0F0B695C-9849-4094-BA53-6C79283ABC55}">
      <dgm:prSet/>
      <dgm:spPr/>
      <dgm:t>
        <a:bodyPr/>
        <a:lstStyle/>
        <a:p>
          <a:pPr algn="ctr"/>
          <a:r>
            <a:rPr lang="en-US" b="1" i="0"/>
            <a:t>Preliminary Assessment and </a:t>
          </a:r>
          <a:r>
            <a:rPr lang="en-US" b="1"/>
            <a:t>I</a:t>
          </a:r>
          <a:r>
            <a:rPr lang="en-US" b="1" i="0"/>
            <a:t>nitiate Actions </a:t>
          </a:r>
          <a:endParaRPr lang="en-US" b="1"/>
        </a:p>
      </dgm:t>
    </dgm:pt>
    <dgm:pt modelId="{E30349DA-BF0D-4CBF-9FB7-26F8042BF623}" type="parTrans" cxnId="{C757BEA8-5220-4F7B-B727-20FE877D9AD8}">
      <dgm:prSet/>
      <dgm:spPr/>
      <dgm:t>
        <a:bodyPr/>
        <a:lstStyle/>
        <a:p>
          <a:endParaRPr lang="en-US"/>
        </a:p>
      </dgm:t>
    </dgm:pt>
    <dgm:pt modelId="{8D0E7EA9-A251-4C72-827D-88CFCF0786F9}" type="sibTrans" cxnId="{C757BEA8-5220-4F7B-B727-20FE877D9AD8}">
      <dgm:prSet phldrT="2" phldr="0"/>
      <dgm:spPr/>
      <dgm:t>
        <a:bodyPr/>
        <a:lstStyle/>
        <a:p>
          <a:r>
            <a:rPr lang="en-US"/>
            <a:t>2</a:t>
          </a:r>
        </a:p>
      </dgm:t>
    </dgm:pt>
    <dgm:pt modelId="{784EEBF0-D186-4C40-9324-52E81EA82716}">
      <dgm:prSet/>
      <dgm:spPr/>
      <dgm:t>
        <a:bodyPr/>
        <a:lstStyle/>
        <a:p>
          <a:pPr algn="ctr"/>
          <a:r>
            <a:rPr lang="en-US" b="1" i="0"/>
            <a:t>Containment, Countermeasures, Cleanup, and </a:t>
          </a:r>
          <a:r>
            <a:rPr lang="en-US" b="1"/>
            <a:t>D</a:t>
          </a:r>
          <a:r>
            <a:rPr lang="en-US" b="1" i="0"/>
            <a:t>isposal </a:t>
          </a:r>
          <a:endParaRPr lang="en-US" b="1"/>
        </a:p>
      </dgm:t>
    </dgm:pt>
    <dgm:pt modelId="{5A5D6FC3-FED2-45A2-8C80-ED6F58104B21}" type="parTrans" cxnId="{2AE35DF5-B87A-4D69-BACE-211DE368C2E2}">
      <dgm:prSet/>
      <dgm:spPr/>
      <dgm:t>
        <a:bodyPr/>
        <a:lstStyle/>
        <a:p>
          <a:endParaRPr lang="en-US"/>
        </a:p>
      </dgm:t>
    </dgm:pt>
    <dgm:pt modelId="{2549EDEF-2B7F-482B-A3CB-C1FB8A9EB69E}" type="sibTrans" cxnId="{2AE35DF5-B87A-4D69-BACE-211DE368C2E2}">
      <dgm:prSet phldrT="3" phldr="0"/>
      <dgm:spPr/>
      <dgm:t>
        <a:bodyPr/>
        <a:lstStyle/>
        <a:p>
          <a:r>
            <a:rPr lang="en-US"/>
            <a:t>3</a:t>
          </a:r>
        </a:p>
      </dgm:t>
    </dgm:pt>
    <dgm:pt modelId="{DFD49AA9-4A13-4E03-A8BA-1B1D0980E388}">
      <dgm:prSet/>
      <dgm:spPr/>
      <dgm:t>
        <a:bodyPr/>
        <a:lstStyle/>
        <a:p>
          <a:pPr algn="ctr"/>
          <a:r>
            <a:rPr lang="en-US" b="1" i="0"/>
            <a:t>Documentation and Cost </a:t>
          </a:r>
          <a:r>
            <a:rPr lang="en-US" b="1"/>
            <a:t>R</a:t>
          </a:r>
          <a:r>
            <a:rPr lang="en-US" b="1" i="0"/>
            <a:t>ecovery</a:t>
          </a:r>
          <a:br>
            <a:rPr lang="en-US" b="0" i="0"/>
          </a:br>
          <a:endParaRPr lang="en-US"/>
        </a:p>
      </dgm:t>
    </dgm:pt>
    <dgm:pt modelId="{18CD32D5-5C1C-46A3-8DD6-E2682E8566A3}" type="parTrans" cxnId="{BB853278-D0FD-4CAF-A120-5A78E6A670FD}">
      <dgm:prSet/>
      <dgm:spPr/>
      <dgm:t>
        <a:bodyPr/>
        <a:lstStyle/>
        <a:p>
          <a:endParaRPr lang="en-US"/>
        </a:p>
      </dgm:t>
    </dgm:pt>
    <dgm:pt modelId="{B3B88177-3AF5-443F-AB4F-9DFD346ED390}" type="sibTrans" cxnId="{BB853278-D0FD-4CAF-A120-5A78E6A670FD}">
      <dgm:prSet phldrT="4" phldr="0"/>
      <dgm:spPr/>
      <dgm:t>
        <a:bodyPr/>
        <a:lstStyle/>
        <a:p>
          <a:r>
            <a:rPr lang="en-US"/>
            <a:t>4</a:t>
          </a:r>
        </a:p>
      </dgm:t>
    </dgm:pt>
    <dgm:pt modelId="{13EE5177-27FA-4205-B387-4D05D14D7C73}" type="pres">
      <dgm:prSet presAssocID="{1E2C23C9-B788-45C2-A880-C9CC4B4BD3DC}" presName="Name0" presStyleCnt="0">
        <dgm:presLayoutVars>
          <dgm:animLvl val="lvl"/>
          <dgm:resizeHandles val="exact"/>
        </dgm:presLayoutVars>
      </dgm:prSet>
      <dgm:spPr/>
    </dgm:pt>
    <dgm:pt modelId="{3F69E0A5-3855-43D4-AD41-D1AE7F6C0DA3}" type="pres">
      <dgm:prSet presAssocID="{60466D3E-E8D4-4DD3-9C14-BA88BF77DA5D}" presName="compositeNode" presStyleCnt="0">
        <dgm:presLayoutVars>
          <dgm:bulletEnabled val="1"/>
        </dgm:presLayoutVars>
      </dgm:prSet>
      <dgm:spPr/>
    </dgm:pt>
    <dgm:pt modelId="{91DB5B04-268C-4BD6-92C0-64392333E252}" type="pres">
      <dgm:prSet presAssocID="{60466D3E-E8D4-4DD3-9C14-BA88BF77DA5D}" presName="bgRect" presStyleLbl="bgAccFollowNode1" presStyleIdx="0" presStyleCnt="4"/>
      <dgm:spPr/>
    </dgm:pt>
    <dgm:pt modelId="{AAAB0F1A-CEF1-4DB2-AAC8-969F7072F866}" type="pres">
      <dgm:prSet presAssocID="{2CBBE6C6-A5F7-4397-9D84-BCD6EFC52F53}" presName="sibTransNodeCircle" presStyleLbl="alignNode1" presStyleIdx="0" presStyleCnt="8">
        <dgm:presLayoutVars>
          <dgm:chMax val="0"/>
          <dgm:bulletEnabled/>
        </dgm:presLayoutVars>
      </dgm:prSet>
      <dgm:spPr/>
    </dgm:pt>
    <dgm:pt modelId="{770D1012-6DD4-4ABD-851D-415CA1CB224E}" type="pres">
      <dgm:prSet presAssocID="{60466D3E-E8D4-4DD3-9C14-BA88BF77DA5D}" presName="bottomLine" presStyleLbl="alignNode1" presStyleIdx="1" presStyleCnt="8">
        <dgm:presLayoutVars/>
      </dgm:prSet>
      <dgm:spPr/>
    </dgm:pt>
    <dgm:pt modelId="{03D04E0C-A5C3-4C51-A931-B8C8610C32D9}" type="pres">
      <dgm:prSet presAssocID="{60466D3E-E8D4-4DD3-9C14-BA88BF77DA5D}" presName="nodeText" presStyleLbl="bgAccFollowNode1" presStyleIdx="0" presStyleCnt="4">
        <dgm:presLayoutVars>
          <dgm:bulletEnabled val="1"/>
        </dgm:presLayoutVars>
      </dgm:prSet>
      <dgm:spPr/>
    </dgm:pt>
    <dgm:pt modelId="{25E77E32-E39C-4887-8340-824F2FD1FB1F}" type="pres">
      <dgm:prSet presAssocID="{2CBBE6C6-A5F7-4397-9D84-BCD6EFC52F53}" presName="sibTrans" presStyleCnt="0"/>
      <dgm:spPr/>
    </dgm:pt>
    <dgm:pt modelId="{659080DE-C1D7-4A2B-88C0-6CD4AA41E9F7}" type="pres">
      <dgm:prSet presAssocID="{0F0B695C-9849-4094-BA53-6C79283ABC55}" presName="compositeNode" presStyleCnt="0">
        <dgm:presLayoutVars>
          <dgm:bulletEnabled val="1"/>
        </dgm:presLayoutVars>
      </dgm:prSet>
      <dgm:spPr/>
    </dgm:pt>
    <dgm:pt modelId="{2564ABBB-1285-41A8-873A-C1C297EEC6E9}" type="pres">
      <dgm:prSet presAssocID="{0F0B695C-9849-4094-BA53-6C79283ABC55}" presName="bgRect" presStyleLbl="bgAccFollowNode1" presStyleIdx="1" presStyleCnt="4"/>
      <dgm:spPr/>
    </dgm:pt>
    <dgm:pt modelId="{9E85F070-97AD-4970-B697-A89647282050}" type="pres">
      <dgm:prSet presAssocID="{8D0E7EA9-A251-4C72-827D-88CFCF0786F9}" presName="sibTransNodeCircle" presStyleLbl="alignNode1" presStyleIdx="2" presStyleCnt="8">
        <dgm:presLayoutVars>
          <dgm:chMax val="0"/>
          <dgm:bulletEnabled/>
        </dgm:presLayoutVars>
      </dgm:prSet>
      <dgm:spPr/>
    </dgm:pt>
    <dgm:pt modelId="{82BB76E2-C70F-48B9-B51F-BDA57DDAE2DE}" type="pres">
      <dgm:prSet presAssocID="{0F0B695C-9849-4094-BA53-6C79283ABC55}" presName="bottomLine" presStyleLbl="alignNode1" presStyleIdx="3" presStyleCnt="8">
        <dgm:presLayoutVars/>
      </dgm:prSet>
      <dgm:spPr/>
    </dgm:pt>
    <dgm:pt modelId="{F1CD0B85-91F8-4E5F-A27B-5109CB7769A7}" type="pres">
      <dgm:prSet presAssocID="{0F0B695C-9849-4094-BA53-6C79283ABC55}" presName="nodeText" presStyleLbl="bgAccFollowNode1" presStyleIdx="1" presStyleCnt="4">
        <dgm:presLayoutVars>
          <dgm:bulletEnabled val="1"/>
        </dgm:presLayoutVars>
      </dgm:prSet>
      <dgm:spPr/>
    </dgm:pt>
    <dgm:pt modelId="{17B6A2E7-8FF4-4974-B0E5-897EBAEBC9B4}" type="pres">
      <dgm:prSet presAssocID="{8D0E7EA9-A251-4C72-827D-88CFCF0786F9}" presName="sibTrans" presStyleCnt="0"/>
      <dgm:spPr/>
    </dgm:pt>
    <dgm:pt modelId="{E8B1B30A-06D9-49CE-B253-0F0419A97FB0}" type="pres">
      <dgm:prSet presAssocID="{784EEBF0-D186-4C40-9324-52E81EA82716}" presName="compositeNode" presStyleCnt="0">
        <dgm:presLayoutVars>
          <dgm:bulletEnabled val="1"/>
        </dgm:presLayoutVars>
      </dgm:prSet>
      <dgm:spPr/>
    </dgm:pt>
    <dgm:pt modelId="{8FCF354D-646C-4577-9E62-31677E17E06A}" type="pres">
      <dgm:prSet presAssocID="{784EEBF0-D186-4C40-9324-52E81EA82716}" presName="bgRect" presStyleLbl="bgAccFollowNode1" presStyleIdx="2" presStyleCnt="4"/>
      <dgm:spPr/>
    </dgm:pt>
    <dgm:pt modelId="{BA8D6574-24CC-4721-9A31-8545F4BF13C6}" type="pres">
      <dgm:prSet presAssocID="{2549EDEF-2B7F-482B-A3CB-C1FB8A9EB69E}" presName="sibTransNodeCircle" presStyleLbl="alignNode1" presStyleIdx="4" presStyleCnt="8">
        <dgm:presLayoutVars>
          <dgm:chMax val="0"/>
          <dgm:bulletEnabled/>
        </dgm:presLayoutVars>
      </dgm:prSet>
      <dgm:spPr/>
    </dgm:pt>
    <dgm:pt modelId="{351147A1-3F62-47BD-89B9-D54CA8EB2A91}" type="pres">
      <dgm:prSet presAssocID="{784EEBF0-D186-4C40-9324-52E81EA82716}" presName="bottomLine" presStyleLbl="alignNode1" presStyleIdx="5" presStyleCnt="8">
        <dgm:presLayoutVars/>
      </dgm:prSet>
      <dgm:spPr/>
    </dgm:pt>
    <dgm:pt modelId="{BE333732-EF02-4B2D-9452-016970DA799D}" type="pres">
      <dgm:prSet presAssocID="{784EEBF0-D186-4C40-9324-52E81EA82716}" presName="nodeText" presStyleLbl="bgAccFollowNode1" presStyleIdx="2" presStyleCnt="4">
        <dgm:presLayoutVars>
          <dgm:bulletEnabled val="1"/>
        </dgm:presLayoutVars>
      </dgm:prSet>
      <dgm:spPr/>
    </dgm:pt>
    <dgm:pt modelId="{795AB7CC-4647-4158-ABDF-F8CE7F1D9232}" type="pres">
      <dgm:prSet presAssocID="{2549EDEF-2B7F-482B-A3CB-C1FB8A9EB69E}" presName="sibTrans" presStyleCnt="0"/>
      <dgm:spPr/>
    </dgm:pt>
    <dgm:pt modelId="{4864712A-B10C-43DD-9B95-F83FC0242462}" type="pres">
      <dgm:prSet presAssocID="{DFD49AA9-4A13-4E03-A8BA-1B1D0980E388}" presName="compositeNode" presStyleCnt="0">
        <dgm:presLayoutVars>
          <dgm:bulletEnabled val="1"/>
        </dgm:presLayoutVars>
      </dgm:prSet>
      <dgm:spPr/>
    </dgm:pt>
    <dgm:pt modelId="{CB5D8F9A-BCCD-451E-A1A5-378155A15D40}" type="pres">
      <dgm:prSet presAssocID="{DFD49AA9-4A13-4E03-A8BA-1B1D0980E388}" presName="bgRect" presStyleLbl="bgAccFollowNode1" presStyleIdx="3" presStyleCnt="4"/>
      <dgm:spPr/>
    </dgm:pt>
    <dgm:pt modelId="{E631E345-F8A4-402D-9D26-CE349B9D0FB6}" type="pres">
      <dgm:prSet presAssocID="{B3B88177-3AF5-443F-AB4F-9DFD346ED390}" presName="sibTransNodeCircle" presStyleLbl="alignNode1" presStyleIdx="6" presStyleCnt="8">
        <dgm:presLayoutVars>
          <dgm:chMax val="0"/>
          <dgm:bulletEnabled/>
        </dgm:presLayoutVars>
      </dgm:prSet>
      <dgm:spPr/>
    </dgm:pt>
    <dgm:pt modelId="{FB52BB9D-34C9-47EA-AC96-F99427CF84DF}" type="pres">
      <dgm:prSet presAssocID="{DFD49AA9-4A13-4E03-A8BA-1B1D0980E388}" presName="bottomLine" presStyleLbl="alignNode1" presStyleIdx="7" presStyleCnt="8">
        <dgm:presLayoutVars/>
      </dgm:prSet>
      <dgm:spPr/>
    </dgm:pt>
    <dgm:pt modelId="{93732522-91E0-420E-8C68-6097AB7B60B3}" type="pres">
      <dgm:prSet presAssocID="{DFD49AA9-4A13-4E03-A8BA-1B1D0980E388}" presName="nodeText" presStyleLbl="bgAccFollowNode1" presStyleIdx="3" presStyleCnt="4">
        <dgm:presLayoutVars>
          <dgm:bulletEnabled val="1"/>
        </dgm:presLayoutVars>
      </dgm:prSet>
      <dgm:spPr/>
    </dgm:pt>
  </dgm:ptLst>
  <dgm:cxnLst>
    <dgm:cxn modelId="{7E966D32-067D-41C1-9246-BEC12282A925}" srcId="{1E2C23C9-B788-45C2-A880-C9CC4B4BD3DC}" destId="{60466D3E-E8D4-4DD3-9C14-BA88BF77DA5D}" srcOrd="0" destOrd="0" parTransId="{6E59EE34-095C-4D58-A526-45CDB22A5892}" sibTransId="{2CBBE6C6-A5F7-4397-9D84-BCD6EFC52F53}"/>
    <dgm:cxn modelId="{3D16DF68-0B7B-49B2-AF82-6704AF9D03B1}" type="presOf" srcId="{8D0E7EA9-A251-4C72-827D-88CFCF0786F9}" destId="{9E85F070-97AD-4970-B697-A89647282050}" srcOrd="0" destOrd="0" presId="urn:microsoft.com/office/officeart/2016/7/layout/BasicLinearProcessNumbered"/>
    <dgm:cxn modelId="{60E7AE4E-97B3-424A-A37E-E10B4791C119}" type="presOf" srcId="{2CBBE6C6-A5F7-4397-9D84-BCD6EFC52F53}" destId="{AAAB0F1A-CEF1-4DB2-AAC8-969F7072F866}" srcOrd="0" destOrd="0" presId="urn:microsoft.com/office/officeart/2016/7/layout/BasicLinearProcessNumbered"/>
    <dgm:cxn modelId="{0DC7456F-E433-48AD-9E36-DBFF99C3AA86}" type="presOf" srcId="{1E2C23C9-B788-45C2-A880-C9CC4B4BD3DC}" destId="{13EE5177-27FA-4205-B387-4D05D14D7C73}" srcOrd="0" destOrd="0" presId="urn:microsoft.com/office/officeart/2016/7/layout/BasicLinearProcessNumbered"/>
    <dgm:cxn modelId="{BB853278-D0FD-4CAF-A120-5A78E6A670FD}" srcId="{1E2C23C9-B788-45C2-A880-C9CC4B4BD3DC}" destId="{DFD49AA9-4A13-4E03-A8BA-1B1D0980E388}" srcOrd="3" destOrd="0" parTransId="{18CD32D5-5C1C-46A3-8DD6-E2682E8566A3}" sibTransId="{B3B88177-3AF5-443F-AB4F-9DFD346ED390}"/>
    <dgm:cxn modelId="{2FF6D581-BF30-4B1B-A410-D7491C39E24C}" type="presOf" srcId="{60466D3E-E8D4-4DD3-9C14-BA88BF77DA5D}" destId="{91DB5B04-268C-4BD6-92C0-64392333E252}" srcOrd="0" destOrd="0" presId="urn:microsoft.com/office/officeart/2016/7/layout/BasicLinearProcessNumbered"/>
    <dgm:cxn modelId="{C757BEA8-5220-4F7B-B727-20FE877D9AD8}" srcId="{1E2C23C9-B788-45C2-A880-C9CC4B4BD3DC}" destId="{0F0B695C-9849-4094-BA53-6C79283ABC55}" srcOrd="1" destOrd="0" parTransId="{E30349DA-BF0D-4CBF-9FB7-26F8042BF623}" sibTransId="{8D0E7EA9-A251-4C72-827D-88CFCF0786F9}"/>
    <dgm:cxn modelId="{F8097DAF-46AC-402B-B08C-9C1593C2BC19}" type="presOf" srcId="{0F0B695C-9849-4094-BA53-6C79283ABC55}" destId="{2564ABBB-1285-41A8-873A-C1C297EEC6E9}" srcOrd="0" destOrd="0" presId="urn:microsoft.com/office/officeart/2016/7/layout/BasicLinearProcessNumbered"/>
    <dgm:cxn modelId="{099EC1B5-2EA2-4F71-8C68-A9C918A82587}" type="presOf" srcId="{2549EDEF-2B7F-482B-A3CB-C1FB8A9EB69E}" destId="{BA8D6574-24CC-4721-9A31-8545F4BF13C6}" srcOrd="0" destOrd="0" presId="urn:microsoft.com/office/officeart/2016/7/layout/BasicLinearProcessNumbered"/>
    <dgm:cxn modelId="{494D97B6-2B38-44F6-A147-567DB972723E}" type="presOf" srcId="{0F0B695C-9849-4094-BA53-6C79283ABC55}" destId="{F1CD0B85-91F8-4E5F-A27B-5109CB7769A7}" srcOrd="1" destOrd="0" presId="urn:microsoft.com/office/officeart/2016/7/layout/BasicLinearProcessNumbered"/>
    <dgm:cxn modelId="{532107BF-3B98-4955-A7A3-9446E3B67C07}" type="presOf" srcId="{DFD49AA9-4A13-4E03-A8BA-1B1D0980E388}" destId="{93732522-91E0-420E-8C68-6097AB7B60B3}" srcOrd="1" destOrd="0" presId="urn:microsoft.com/office/officeart/2016/7/layout/BasicLinearProcessNumbered"/>
    <dgm:cxn modelId="{8D1B10CF-2490-4121-B8D1-FCD521A702F8}" type="presOf" srcId="{B3B88177-3AF5-443F-AB4F-9DFD346ED390}" destId="{E631E345-F8A4-402D-9D26-CE349B9D0FB6}" srcOrd="0" destOrd="0" presId="urn:microsoft.com/office/officeart/2016/7/layout/BasicLinearProcessNumbered"/>
    <dgm:cxn modelId="{95C12FD2-3F12-48EB-B559-929198CD09C8}" type="presOf" srcId="{784EEBF0-D186-4C40-9324-52E81EA82716}" destId="{8FCF354D-646C-4577-9E62-31677E17E06A}" srcOrd="0" destOrd="0" presId="urn:microsoft.com/office/officeart/2016/7/layout/BasicLinearProcessNumbered"/>
    <dgm:cxn modelId="{A3B62FD4-FB04-47C6-8CF8-3BC9C23E8FE0}" type="presOf" srcId="{784EEBF0-D186-4C40-9324-52E81EA82716}" destId="{BE333732-EF02-4B2D-9452-016970DA799D}" srcOrd="1" destOrd="0" presId="urn:microsoft.com/office/officeart/2016/7/layout/BasicLinearProcessNumbered"/>
    <dgm:cxn modelId="{CAAFB2F3-2E8E-4864-B054-188145327EFC}" type="presOf" srcId="{60466D3E-E8D4-4DD3-9C14-BA88BF77DA5D}" destId="{03D04E0C-A5C3-4C51-A931-B8C8610C32D9}" srcOrd="1" destOrd="0" presId="urn:microsoft.com/office/officeart/2016/7/layout/BasicLinearProcessNumbered"/>
    <dgm:cxn modelId="{2AE35DF5-B87A-4D69-BACE-211DE368C2E2}" srcId="{1E2C23C9-B788-45C2-A880-C9CC4B4BD3DC}" destId="{784EEBF0-D186-4C40-9324-52E81EA82716}" srcOrd="2" destOrd="0" parTransId="{5A5D6FC3-FED2-45A2-8C80-ED6F58104B21}" sibTransId="{2549EDEF-2B7F-482B-A3CB-C1FB8A9EB69E}"/>
    <dgm:cxn modelId="{5CDDB6FC-D596-437B-BF68-02FFC0B67C91}" type="presOf" srcId="{DFD49AA9-4A13-4E03-A8BA-1B1D0980E388}" destId="{CB5D8F9A-BCCD-451E-A1A5-378155A15D40}" srcOrd="0" destOrd="0" presId="urn:microsoft.com/office/officeart/2016/7/layout/BasicLinearProcessNumbered"/>
    <dgm:cxn modelId="{04FEDB75-1A56-460C-9630-95648CFA45CC}" type="presParOf" srcId="{13EE5177-27FA-4205-B387-4D05D14D7C73}" destId="{3F69E0A5-3855-43D4-AD41-D1AE7F6C0DA3}" srcOrd="0" destOrd="0" presId="urn:microsoft.com/office/officeart/2016/7/layout/BasicLinearProcessNumbered"/>
    <dgm:cxn modelId="{6FDAD05F-A028-4F85-A6CD-0EEA15D48500}" type="presParOf" srcId="{3F69E0A5-3855-43D4-AD41-D1AE7F6C0DA3}" destId="{91DB5B04-268C-4BD6-92C0-64392333E252}" srcOrd="0" destOrd="0" presId="urn:microsoft.com/office/officeart/2016/7/layout/BasicLinearProcessNumbered"/>
    <dgm:cxn modelId="{E2613499-E39E-421B-BD3E-7099086D650F}" type="presParOf" srcId="{3F69E0A5-3855-43D4-AD41-D1AE7F6C0DA3}" destId="{AAAB0F1A-CEF1-4DB2-AAC8-969F7072F866}" srcOrd="1" destOrd="0" presId="urn:microsoft.com/office/officeart/2016/7/layout/BasicLinearProcessNumbered"/>
    <dgm:cxn modelId="{484177FF-EF10-4782-85B7-7E4F23261A71}" type="presParOf" srcId="{3F69E0A5-3855-43D4-AD41-D1AE7F6C0DA3}" destId="{770D1012-6DD4-4ABD-851D-415CA1CB224E}" srcOrd="2" destOrd="0" presId="urn:microsoft.com/office/officeart/2016/7/layout/BasicLinearProcessNumbered"/>
    <dgm:cxn modelId="{01B04CE6-A75F-4CEB-AEB1-71F0B38332CA}" type="presParOf" srcId="{3F69E0A5-3855-43D4-AD41-D1AE7F6C0DA3}" destId="{03D04E0C-A5C3-4C51-A931-B8C8610C32D9}" srcOrd="3" destOrd="0" presId="urn:microsoft.com/office/officeart/2016/7/layout/BasicLinearProcessNumbered"/>
    <dgm:cxn modelId="{8D24D968-68F2-41A1-92F9-B06EBC9902BC}" type="presParOf" srcId="{13EE5177-27FA-4205-B387-4D05D14D7C73}" destId="{25E77E32-E39C-4887-8340-824F2FD1FB1F}" srcOrd="1" destOrd="0" presId="urn:microsoft.com/office/officeart/2016/7/layout/BasicLinearProcessNumbered"/>
    <dgm:cxn modelId="{14CA4618-FC6C-4C52-AF7E-84C4AE39E1D1}" type="presParOf" srcId="{13EE5177-27FA-4205-B387-4D05D14D7C73}" destId="{659080DE-C1D7-4A2B-88C0-6CD4AA41E9F7}" srcOrd="2" destOrd="0" presId="urn:microsoft.com/office/officeart/2016/7/layout/BasicLinearProcessNumbered"/>
    <dgm:cxn modelId="{84A45A2C-F8A3-42A4-AFF4-2A0E984C9953}" type="presParOf" srcId="{659080DE-C1D7-4A2B-88C0-6CD4AA41E9F7}" destId="{2564ABBB-1285-41A8-873A-C1C297EEC6E9}" srcOrd="0" destOrd="0" presId="urn:microsoft.com/office/officeart/2016/7/layout/BasicLinearProcessNumbered"/>
    <dgm:cxn modelId="{E28806E2-456A-49E6-8E02-C8D1E3D5FCBE}" type="presParOf" srcId="{659080DE-C1D7-4A2B-88C0-6CD4AA41E9F7}" destId="{9E85F070-97AD-4970-B697-A89647282050}" srcOrd="1" destOrd="0" presId="urn:microsoft.com/office/officeart/2016/7/layout/BasicLinearProcessNumbered"/>
    <dgm:cxn modelId="{A7EC7A78-A7E4-4645-A5F9-24C16B68C7E9}" type="presParOf" srcId="{659080DE-C1D7-4A2B-88C0-6CD4AA41E9F7}" destId="{82BB76E2-C70F-48B9-B51F-BDA57DDAE2DE}" srcOrd="2" destOrd="0" presId="urn:microsoft.com/office/officeart/2016/7/layout/BasicLinearProcessNumbered"/>
    <dgm:cxn modelId="{DFD365B1-994F-4174-909E-0F9537C266DA}" type="presParOf" srcId="{659080DE-C1D7-4A2B-88C0-6CD4AA41E9F7}" destId="{F1CD0B85-91F8-4E5F-A27B-5109CB7769A7}" srcOrd="3" destOrd="0" presId="urn:microsoft.com/office/officeart/2016/7/layout/BasicLinearProcessNumbered"/>
    <dgm:cxn modelId="{108B3C4E-3C80-4BCE-93CE-B7C7E22DFBF1}" type="presParOf" srcId="{13EE5177-27FA-4205-B387-4D05D14D7C73}" destId="{17B6A2E7-8FF4-4974-B0E5-897EBAEBC9B4}" srcOrd="3" destOrd="0" presId="urn:microsoft.com/office/officeart/2016/7/layout/BasicLinearProcessNumbered"/>
    <dgm:cxn modelId="{9D2D3891-80FF-4314-9701-89834DB121D7}" type="presParOf" srcId="{13EE5177-27FA-4205-B387-4D05D14D7C73}" destId="{E8B1B30A-06D9-49CE-B253-0F0419A97FB0}" srcOrd="4" destOrd="0" presId="urn:microsoft.com/office/officeart/2016/7/layout/BasicLinearProcessNumbered"/>
    <dgm:cxn modelId="{791D20CA-ED45-4C58-BD34-95E2C31D724A}" type="presParOf" srcId="{E8B1B30A-06D9-49CE-B253-0F0419A97FB0}" destId="{8FCF354D-646C-4577-9E62-31677E17E06A}" srcOrd="0" destOrd="0" presId="urn:microsoft.com/office/officeart/2016/7/layout/BasicLinearProcessNumbered"/>
    <dgm:cxn modelId="{CD7D8050-04BF-4FCC-B03C-04AAC6D56FF5}" type="presParOf" srcId="{E8B1B30A-06D9-49CE-B253-0F0419A97FB0}" destId="{BA8D6574-24CC-4721-9A31-8545F4BF13C6}" srcOrd="1" destOrd="0" presId="urn:microsoft.com/office/officeart/2016/7/layout/BasicLinearProcessNumbered"/>
    <dgm:cxn modelId="{5CFCBDCF-8D64-4646-8696-C5935E58A335}" type="presParOf" srcId="{E8B1B30A-06D9-49CE-B253-0F0419A97FB0}" destId="{351147A1-3F62-47BD-89B9-D54CA8EB2A91}" srcOrd="2" destOrd="0" presId="urn:microsoft.com/office/officeart/2016/7/layout/BasicLinearProcessNumbered"/>
    <dgm:cxn modelId="{A5867215-4CF1-4EF1-8826-BA657299DFB4}" type="presParOf" srcId="{E8B1B30A-06D9-49CE-B253-0F0419A97FB0}" destId="{BE333732-EF02-4B2D-9452-016970DA799D}" srcOrd="3" destOrd="0" presId="urn:microsoft.com/office/officeart/2016/7/layout/BasicLinearProcessNumbered"/>
    <dgm:cxn modelId="{0967D548-F2E8-47B2-A2DE-9126B028B765}" type="presParOf" srcId="{13EE5177-27FA-4205-B387-4D05D14D7C73}" destId="{795AB7CC-4647-4158-ABDF-F8CE7F1D9232}" srcOrd="5" destOrd="0" presId="urn:microsoft.com/office/officeart/2016/7/layout/BasicLinearProcessNumbered"/>
    <dgm:cxn modelId="{A56000A7-E588-48F5-B231-1243614323F6}" type="presParOf" srcId="{13EE5177-27FA-4205-B387-4D05D14D7C73}" destId="{4864712A-B10C-43DD-9B95-F83FC0242462}" srcOrd="6" destOrd="0" presId="urn:microsoft.com/office/officeart/2016/7/layout/BasicLinearProcessNumbered"/>
    <dgm:cxn modelId="{4BA8651C-4464-4E3A-9BFE-D293ECC92C57}" type="presParOf" srcId="{4864712A-B10C-43DD-9B95-F83FC0242462}" destId="{CB5D8F9A-BCCD-451E-A1A5-378155A15D40}" srcOrd="0" destOrd="0" presId="urn:microsoft.com/office/officeart/2016/7/layout/BasicLinearProcessNumbered"/>
    <dgm:cxn modelId="{00C392C1-40EA-40B0-AB62-7EBDF4BEAECA}" type="presParOf" srcId="{4864712A-B10C-43DD-9B95-F83FC0242462}" destId="{E631E345-F8A4-402D-9D26-CE349B9D0FB6}" srcOrd="1" destOrd="0" presId="urn:microsoft.com/office/officeart/2016/7/layout/BasicLinearProcessNumbered"/>
    <dgm:cxn modelId="{C5CEA0F0-3349-4ECF-A9DA-7AE1F6908A93}" type="presParOf" srcId="{4864712A-B10C-43DD-9B95-F83FC0242462}" destId="{FB52BB9D-34C9-47EA-AC96-F99427CF84DF}" srcOrd="2" destOrd="0" presId="urn:microsoft.com/office/officeart/2016/7/layout/BasicLinearProcessNumbered"/>
    <dgm:cxn modelId="{BEFBB9AC-5E9B-478A-A9E6-58E03CB2C3A2}" type="presParOf" srcId="{4864712A-B10C-43DD-9B95-F83FC0242462}" destId="{93732522-91E0-420E-8C68-6097AB7B60B3}"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EC16191-5F25-4AD4-A69E-5717B9E59B7F}"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E3303653-4C7B-4813-B50E-5494F5BB06E0}">
      <dgm:prSet phldrT="[Text]"/>
      <dgm:spPr/>
      <dgm:t>
        <a:bodyPr/>
        <a:lstStyle/>
        <a:p>
          <a:r>
            <a:rPr lang="en-US"/>
            <a:t>Discovery and Notification</a:t>
          </a:r>
        </a:p>
      </dgm:t>
    </dgm:pt>
    <dgm:pt modelId="{77B46FEF-4889-4D37-8088-6C2DBC82478E}" type="parTrans" cxnId="{CB4BC428-FC3E-476D-A37F-96B780B8A50D}">
      <dgm:prSet/>
      <dgm:spPr/>
      <dgm:t>
        <a:bodyPr/>
        <a:lstStyle/>
        <a:p>
          <a:endParaRPr lang="en-US"/>
        </a:p>
      </dgm:t>
    </dgm:pt>
    <dgm:pt modelId="{A12BEB24-3970-41AB-8C9A-BCCB8371A7E5}" type="sibTrans" cxnId="{CB4BC428-FC3E-476D-A37F-96B780B8A50D}">
      <dgm:prSet/>
      <dgm:spPr/>
      <dgm:t>
        <a:bodyPr/>
        <a:lstStyle/>
        <a:p>
          <a:endParaRPr lang="en-US"/>
        </a:p>
      </dgm:t>
    </dgm:pt>
    <dgm:pt modelId="{2AFE4F54-D983-4DD4-B35D-1D0615131F12}">
      <dgm:prSet phldrT="[Text]"/>
      <dgm:spPr/>
      <dgm:t>
        <a:bodyPr/>
        <a:lstStyle/>
        <a:p>
          <a:r>
            <a:rPr lang="en-US"/>
            <a:t>Source Control, Containment, and Recovery</a:t>
          </a:r>
        </a:p>
      </dgm:t>
    </dgm:pt>
    <dgm:pt modelId="{F04516EE-9191-48B0-97A3-4122189A0690}" type="parTrans" cxnId="{66D6B5D3-6942-41C9-AE56-553E4B440D2F}">
      <dgm:prSet/>
      <dgm:spPr/>
      <dgm:t>
        <a:bodyPr/>
        <a:lstStyle/>
        <a:p>
          <a:endParaRPr lang="en-US"/>
        </a:p>
      </dgm:t>
    </dgm:pt>
    <dgm:pt modelId="{7C5EEFBC-3547-4DA5-83CA-3CE10E91B59B}" type="sibTrans" cxnId="{66D6B5D3-6942-41C9-AE56-553E4B440D2F}">
      <dgm:prSet/>
      <dgm:spPr/>
      <dgm:t>
        <a:bodyPr/>
        <a:lstStyle/>
        <a:p>
          <a:endParaRPr lang="en-US"/>
        </a:p>
      </dgm:t>
    </dgm:pt>
    <dgm:pt modelId="{353A3200-E074-4CA2-BDF7-B548000AB3D0}">
      <dgm:prSet/>
      <dgm:spPr/>
      <dgm:t>
        <a:bodyPr/>
        <a:lstStyle/>
        <a:p>
          <a:r>
            <a:rPr lang="en-US"/>
            <a:t>Initiating Cleanup Actions</a:t>
          </a:r>
        </a:p>
      </dgm:t>
    </dgm:pt>
    <dgm:pt modelId="{200B012A-843C-4F46-A255-EDE83E069D3B}" type="parTrans" cxnId="{CACECFB2-D467-4778-9B9B-159A8706569D}">
      <dgm:prSet/>
      <dgm:spPr/>
      <dgm:t>
        <a:bodyPr/>
        <a:lstStyle/>
        <a:p>
          <a:endParaRPr lang="en-US"/>
        </a:p>
      </dgm:t>
    </dgm:pt>
    <dgm:pt modelId="{871E60A9-E22E-4F53-A8B4-C56C119DBE23}" type="sibTrans" cxnId="{CACECFB2-D467-4778-9B9B-159A8706569D}">
      <dgm:prSet/>
      <dgm:spPr/>
      <dgm:t>
        <a:bodyPr/>
        <a:lstStyle/>
        <a:p>
          <a:endParaRPr lang="en-US"/>
        </a:p>
      </dgm:t>
    </dgm:pt>
    <dgm:pt modelId="{81D07373-E3DA-4EA7-91B1-512039AA1283}">
      <dgm:prSet/>
      <dgm:spPr/>
      <dgm:t>
        <a:bodyPr/>
        <a:lstStyle/>
        <a:p>
          <a:r>
            <a:rPr lang="en-US"/>
            <a:t>Establishing Incident Management</a:t>
          </a:r>
        </a:p>
      </dgm:t>
    </dgm:pt>
    <dgm:pt modelId="{F598DAF3-A637-4931-A311-D9C99E1EA037}" type="parTrans" cxnId="{33FF2F1E-E44B-4531-88C0-9CCDF29AA4CF}">
      <dgm:prSet/>
      <dgm:spPr/>
      <dgm:t>
        <a:bodyPr/>
        <a:lstStyle/>
        <a:p>
          <a:endParaRPr lang="en-US"/>
        </a:p>
      </dgm:t>
    </dgm:pt>
    <dgm:pt modelId="{424F9200-7C2D-4AB0-A1C4-D1AC2078BE93}" type="sibTrans" cxnId="{33FF2F1E-E44B-4531-88C0-9CCDF29AA4CF}">
      <dgm:prSet/>
      <dgm:spPr/>
      <dgm:t>
        <a:bodyPr/>
        <a:lstStyle/>
        <a:p>
          <a:endParaRPr lang="en-US"/>
        </a:p>
      </dgm:t>
    </dgm:pt>
    <dgm:pt modelId="{E799A486-8D23-47E5-AEAC-FFEC908A40B8}">
      <dgm:prSet/>
      <dgm:spPr/>
      <dgm:t>
        <a:bodyPr/>
        <a:lstStyle/>
        <a:p>
          <a:r>
            <a:rPr lang="en-US"/>
            <a:t>Assessment and Initial Response Actions</a:t>
          </a:r>
        </a:p>
      </dgm:t>
    </dgm:pt>
    <dgm:pt modelId="{4EECD3E1-60B7-4ECF-A3D1-997A3C2B84EB}" type="parTrans" cxnId="{EE719E10-B323-4F16-9F85-CF4481D3A82F}">
      <dgm:prSet/>
      <dgm:spPr/>
      <dgm:t>
        <a:bodyPr/>
        <a:lstStyle/>
        <a:p>
          <a:endParaRPr lang="en-US"/>
        </a:p>
      </dgm:t>
    </dgm:pt>
    <dgm:pt modelId="{9174F85B-A357-4B0D-85C2-93EEC519E4CF}" type="sibTrans" cxnId="{EE719E10-B323-4F16-9F85-CF4481D3A82F}">
      <dgm:prSet/>
      <dgm:spPr/>
      <dgm:t>
        <a:bodyPr/>
        <a:lstStyle/>
        <a:p>
          <a:endParaRPr lang="en-US"/>
        </a:p>
      </dgm:t>
    </dgm:pt>
    <dgm:pt modelId="{C763AB23-DA9D-4921-B401-9001FB8AD235}">
      <dgm:prSet/>
      <dgm:spPr/>
      <dgm:t>
        <a:bodyPr/>
        <a:lstStyle/>
        <a:p>
          <a:r>
            <a:rPr lang="en-US"/>
            <a:t>Transferring Incident Management</a:t>
          </a:r>
        </a:p>
      </dgm:t>
    </dgm:pt>
    <dgm:pt modelId="{20E18BCB-4AE7-4B28-8AD6-E1AE2E952271}" type="parTrans" cxnId="{4C2A9724-2469-4564-B755-2152BC3B8F16}">
      <dgm:prSet/>
      <dgm:spPr/>
      <dgm:t>
        <a:bodyPr/>
        <a:lstStyle/>
        <a:p>
          <a:endParaRPr lang="en-US"/>
        </a:p>
      </dgm:t>
    </dgm:pt>
    <dgm:pt modelId="{0A9658D6-7D5E-486F-B311-FD34E9EF8915}" type="sibTrans" cxnId="{4C2A9724-2469-4564-B755-2152BC3B8F16}">
      <dgm:prSet/>
      <dgm:spPr/>
      <dgm:t>
        <a:bodyPr/>
        <a:lstStyle/>
        <a:p>
          <a:endParaRPr lang="en-US"/>
        </a:p>
      </dgm:t>
    </dgm:pt>
    <dgm:pt modelId="{B77E3ED5-B6E6-4BE3-BC96-40E1F11370C0}" type="pres">
      <dgm:prSet presAssocID="{6EC16191-5F25-4AD4-A69E-5717B9E59B7F}" presName="Name0" presStyleCnt="0">
        <dgm:presLayoutVars>
          <dgm:dir/>
          <dgm:resizeHandles val="exact"/>
        </dgm:presLayoutVars>
      </dgm:prSet>
      <dgm:spPr/>
    </dgm:pt>
    <dgm:pt modelId="{0305C0D4-EE98-438F-B6B6-0EC7763BF9A4}" type="pres">
      <dgm:prSet presAssocID="{E3303653-4C7B-4813-B50E-5494F5BB06E0}" presName="node" presStyleLbl="node1" presStyleIdx="0" presStyleCnt="6">
        <dgm:presLayoutVars>
          <dgm:bulletEnabled val="1"/>
        </dgm:presLayoutVars>
      </dgm:prSet>
      <dgm:spPr/>
    </dgm:pt>
    <dgm:pt modelId="{5B5BC898-3A2B-4F2A-8F78-1A7F458715BE}" type="pres">
      <dgm:prSet presAssocID="{A12BEB24-3970-41AB-8C9A-BCCB8371A7E5}" presName="sibTrans" presStyleLbl="sibTrans2D1" presStyleIdx="0" presStyleCnt="5"/>
      <dgm:spPr/>
    </dgm:pt>
    <dgm:pt modelId="{DE688815-385A-4926-903B-4F97212DDF7B}" type="pres">
      <dgm:prSet presAssocID="{A12BEB24-3970-41AB-8C9A-BCCB8371A7E5}" presName="connectorText" presStyleLbl="sibTrans2D1" presStyleIdx="0" presStyleCnt="5"/>
      <dgm:spPr/>
    </dgm:pt>
    <dgm:pt modelId="{09B372E9-9C99-4869-B7F4-91CB0C9BE2FD}" type="pres">
      <dgm:prSet presAssocID="{81D07373-E3DA-4EA7-91B1-512039AA1283}" presName="node" presStyleLbl="node1" presStyleIdx="1" presStyleCnt="6">
        <dgm:presLayoutVars>
          <dgm:bulletEnabled val="1"/>
        </dgm:presLayoutVars>
      </dgm:prSet>
      <dgm:spPr/>
    </dgm:pt>
    <dgm:pt modelId="{36EFA40B-9BFB-4E45-8C67-3E54C7FAE8A2}" type="pres">
      <dgm:prSet presAssocID="{424F9200-7C2D-4AB0-A1C4-D1AC2078BE93}" presName="sibTrans" presStyleLbl="sibTrans2D1" presStyleIdx="1" presStyleCnt="5"/>
      <dgm:spPr/>
    </dgm:pt>
    <dgm:pt modelId="{8DDDDCE9-4885-4003-8BE8-AF295EA7397A}" type="pres">
      <dgm:prSet presAssocID="{424F9200-7C2D-4AB0-A1C4-D1AC2078BE93}" presName="connectorText" presStyleLbl="sibTrans2D1" presStyleIdx="1" presStyleCnt="5"/>
      <dgm:spPr/>
    </dgm:pt>
    <dgm:pt modelId="{4BFE5EA0-68EF-4928-B60E-6E62A1E62B77}" type="pres">
      <dgm:prSet presAssocID="{E799A486-8D23-47E5-AEAC-FFEC908A40B8}" presName="node" presStyleLbl="node1" presStyleIdx="2" presStyleCnt="6">
        <dgm:presLayoutVars>
          <dgm:bulletEnabled val="1"/>
        </dgm:presLayoutVars>
      </dgm:prSet>
      <dgm:spPr/>
    </dgm:pt>
    <dgm:pt modelId="{4C4E0C92-5EF0-4387-8738-9B0BF5300BA9}" type="pres">
      <dgm:prSet presAssocID="{9174F85B-A357-4B0D-85C2-93EEC519E4CF}" presName="sibTrans" presStyleLbl="sibTrans2D1" presStyleIdx="2" presStyleCnt="5"/>
      <dgm:spPr/>
    </dgm:pt>
    <dgm:pt modelId="{949BAF41-E23B-4254-BC5C-09F16155B440}" type="pres">
      <dgm:prSet presAssocID="{9174F85B-A357-4B0D-85C2-93EEC519E4CF}" presName="connectorText" presStyleLbl="sibTrans2D1" presStyleIdx="2" presStyleCnt="5"/>
      <dgm:spPr/>
    </dgm:pt>
    <dgm:pt modelId="{E50A9152-AE12-4311-B832-E144B570AEE1}" type="pres">
      <dgm:prSet presAssocID="{2AFE4F54-D983-4DD4-B35D-1D0615131F12}" presName="node" presStyleLbl="node1" presStyleIdx="3" presStyleCnt="6">
        <dgm:presLayoutVars>
          <dgm:bulletEnabled val="1"/>
        </dgm:presLayoutVars>
      </dgm:prSet>
      <dgm:spPr/>
    </dgm:pt>
    <dgm:pt modelId="{A5094C18-90B7-4864-AF91-E8EE04D1A86E}" type="pres">
      <dgm:prSet presAssocID="{7C5EEFBC-3547-4DA5-83CA-3CE10E91B59B}" presName="sibTrans" presStyleLbl="sibTrans2D1" presStyleIdx="3" presStyleCnt="5"/>
      <dgm:spPr/>
    </dgm:pt>
    <dgm:pt modelId="{F1D673F6-FB20-46E7-BE11-BA93803166D7}" type="pres">
      <dgm:prSet presAssocID="{7C5EEFBC-3547-4DA5-83CA-3CE10E91B59B}" presName="connectorText" presStyleLbl="sibTrans2D1" presStyleIdx="3" presStyleCnt="5"/>
      <dgm:spPr/>
    </dgm:pt>
    <dgm:pt modelId="{46481E36-C35C-402C-965F-796249DD9DE4}" type="pres">
      <dgm:prSet presAssocID="{353A3200-E074-4CA2-BDF7-B548000AB3D0}" presName="node" presStyleLbl="node1" presStyleIdx="4" presStyleCnt="6">
        <dgm:presLayoutVars>
          <dgm:bulletEnabled val="1"/>
        </dgm:presLayoutVars>
      </dgm:prSet>
      <dgm:spPr/>
    </dgm:pt>
    <dgm:pt modelId="{277548AD-E1BB-4907-937C-787AF296A88F}" type="pres">
      <dgm:prSet presAssocID="{871E60A9-E22E-4F53-A8B4-C56C119DBE23}" presName="sibTrans" presStyleLbl="sibTrans2D1" presStyleIdx="4" presStyleCnt="5"/>
      <dgm:spPr/>
    </dgm:pt>
    <dgm:pt modelId="{25047258-13B7-47D7-B92B-7838B236DFA0}" type="pres">
      <dgm:prSet presAssocID="{871E60A9-E22E-4F53-A8B4-C56C119DBE23}" presName="connectorText" presStyleLbl="sibTrans2D1" presStyleIdx="4" presStyleCnt="5"/>
      <dgm:spPr/>
    </dgm:pt>
    <dgm:pt modelId="{FE7B8EA7-1D23-45C2-B388-96825E24A72F}" type="pres">
      <dgm:prSet presAssocID="{C763AB23-DA9D-4921-B401-9001FB8AD235}" presName="node" presStyleLbl="node1" presStyleIdx="5" presStyleCnt="6" custLinFactNeighborX="-1810" custLinFactNeighborY="-410">
        <dgm:presLayoutVars>
          <dgm:bulletEnabled val="1"/>
        </dgm:presLayoutVars>
      </dgm:prSet>
      <dgm:spPr/>
    </dgm:pt>
  </dgm:ptLst>
  <dgm:cxnLst>
    <dgm:cxn modelId="{D4A3B108-CC9F-4674-B3A6-34F5A8BF5519}" type="presOf" srcId="{E799A486-8D23-47E5-AEAC-FFEC908A40B8}" destId="{4BFE5EA0-68EF-4928-B60E-6E62A1E62B77}" srcOrd="0" destOrd="0" presId="urn:microsoft.com/office/officeart/2005/8/layout/process1"/>
    <dgm:cxn modelId="{EE719E10-B323-4F16-9F85-CF4481D3A82F}" srcId="{6EC16191-5F25-4AD4-A69E-5717B9E59B7F}" destId="{E799A486-8D23-47E5-AEAC-FFEC908A40B8}" srcOrd="2" destOrd="0" parTransId="{4EECD3E1-60B7-4ECF-A3D1-997A3C2B84EB}" sibTransId="{9174F85B-A357-4B0D-85C2-93EEC519E4CF}"/>
    <dgm:cxn modelId="{FA650411-0F9F-4BAE-9D58-09AF101FFA13}" type="presOf" srcId="{871E60A9-E22E-4F53-A8B4-C56C119DBE23}" destId="{25047258-13B7-47D7-B92B-7838B236DFA0}" srcOrd="1" destOrd="0" presId="urn:microsoft.com/office/officeart/2005/8/layout/process1"/>
    <dgm:cxn modelId="{6BDCD81B-E153-4679-B17E-3128A5EA8FFF}" type="presOf" srcId="{E3303653-4C7B-4813-B50E-5494F5BB06E0}" destId="{0305C0D4-EE98-438F-B6B6-0EC7763BF9A4}" srcOrd="0" destOrd="0" presId="urn:microsoft.com/office/officeart/2005/8/layout/process1"/>
    <dgm:cxn modelId="{33FF2F1E-E44B-4531-88C0-9CCDF29AA4CF}" srcId="{6EC16191-5F25-4AD4-A69E-5717B9E59B7F}" destId="{81D07373-E3DA-4EA7-91B1-512039AA1283}" srcOrd="1" destOrd="0" parTransId="{F598DAF3-A637-4931-A311-D9C99E1EA037}" sibTransId="{424F9200-7C2D-4AB0-A1C4-D1AC2078BE93}"/>
    <dgm:cxn modelId="{4C2A9724-2469-4564-B755-2152BC3B8F16}" srcId="{6EC16191-5F25-4AD4-A69E-5717B9E59B7F}" destId="{C763AB23-DA9D-4921-B401-9001FB8AD235}" srcOrd="5" destOrd="0" parTransId="{20E18BCB-4AE7-4B28-8AD6-E1AE2E952271}" sibTransId="{0A9658D6-7D5E-486F-B311-FD34E9EF8915}"/>
    <dgm:cxn modelId="{CB4BC428-FC3E-476D-A37F-96B780B8A50D}" srcId="{6EC16191-5F25-4AD4-A69E-5717B9E59B7F}" destId="{E3303653-4C7B-4813-B50E-5494F5BB06E0}" srcOrd="0" destOrd="0" parTransId="{77B46FEF-4889-4D37-8088-6C2DBC82478E}" sibTransId="{A12BEB24-3970-41AB-8C9A-BCCB8371A7E5}"/>
    <dgm:cxn modelId="{82290F2B-9372-42FA-B14E-928CA30A0829}" type="presOf" srcId="{9174F85B-A357-4B0D-85C2-93EEC519E4CF}" destId="{949BAF41-E23B-4254-BC5C-09F16155B440}" srcOrd="1" destOrd="0" presId="urn:microsoft.com/office/officeart/2005/8/layout/process1"/>
    <dgm:cxn modelId="{20B8FE31-B3BA-41AD-AF3E-DE8902F990EC}" type="presOf" srcId="{871E60A9-E22E-4F53-A8B4-C56C119DBE23}" destId="{277548AD-E1BB-4907-937C-787AF296A88F}" srcOrd="0" destOrd="0" presId="urn:microsoft.com/office/officeart/2005/8/layout/process1"/>
    <dgm:cxn modelId="{6892193E-0681-4596-B6A1-B30FE04FD63D}" type="presOf" srcId="{81D07373-E3DA-4EA7-91B1-512039AA1283}" destId="{09B372E9-9C99-4869-B7F4-91CB0C9BE2FD}" srcOrd="0" destOrd="0" presId="urn:microsoft.com/office/officeart/2005/8/layout/process1"/>
    <dgm:cxn modelId="{D4BCEF6D-4C72-487A-A55A-EF6C070700B4}" type="presOf" srcId="{424F9200-7C2D-4AB0-A1C4-D1AC2078BE93}" destId="{36EFA40B-9BFB-4E45-8C67-3E54C7FAE8A2}" srcOrd="0" destOrd="0" presId="urn:microsoft.com/office/officeart/2005/8/layout/process1"/>
    <dgm:cxn modelId="{28DF6196-7597-41AC-87A5-5BCF3E462FC5}" type="presOf" srcId="{C763AB23-DA9D-4921-B401-9001FB8AD235}" destId="{FE7B8EA7-1D23-45C2-B388-96825E24A72F}" srcOrd="0" destOrd="0" presId="urn:microsoft.com/office/officeart/2005/8/layout/process1"/>
    <dgm:cxn modelId="{47C150A2-356E-40DD-A2F5-5E79460FCAC2}" type="presOf" srcId="{2AFE4F54-D983-4DD4-B35D-1D0615131F12}" destId="{E50A9152-AE12-4311-B832-E144B570AEE1}" srcOrd="0" destOrd="0" presId="urn:microsoft.com/office/officeart/2005/8/layout/process1"/>
    <dgm:cxn modelId="{5FFAE8AC-5B9C-4B95-BF16-0BE21A97C32D}" type="presOf" srcId="{A12BEB24-3970-41AB-8C9A-BCCB8371A7E5}" destId="{DE688815-385A-4926-903B-4F97212DDF7B}" srcOrd="1" destOrd="0" presId="urn:microsoft.com/office/officeart/2005/8/layout/process1"/>
    <dgm:cxn modelId="{CACECFB2-D467-4778-9B9B-159A8706569D}" srcId="{6EC16191-5F25-4AD4-A69E-5717B9E59B7F}" destId="{353A3200-E074-4CA2-BDF7-B548000AB3D0}" srcOrd="4" destOrd="0" parTransId="{200B012A-843C-4F46-A255-EDE83E069D3B}" sibTransId="{871E60A9-E22E-4F53-A8B4-C56C119DBE23}"/>
    <dgm:cxn modelId="{8EC647C4-7F75-45D0-91DB-6087F5AC2C05}" type="presOf" srcId="{7C5EEFBC-3547-4DA5-83CA-3CE10E91B59B}" destId="{F1D673F6-FB20-46E7-BE11-BA93803166D7}" srcOrd="1" destOrd="0" presId="urn:microsoft.com/office/officeart/2005/8/layout/process1"/>
    <dgm:cxn modelId="{66D6B5D3-6942-41C9-AE56-553E4B440D2F}" srcId="{6EC16191-5F25-4AD4-A69E-5717B9E59B7F}" destId="{2AFE4F54-D983-4DD4-B35D-1D0615131F12}" srcOrd="3" destOrd="0" parTransId="{F04516EE-9191-48B0-97A3-4122189A0690}" sibTransId="{7C5EEFBC-3547-4DA5-83CA-3CE10E91B59B}"/>
    <dgm:cxn modelId="{B8E0B2D9-4093-466A-BC0B-98CDFAF6E353}" type="presOf" srcId="{6EC16191-5F25-4AD4-A69E-5717B9E59B7F}" destId="{B77E3ED5-B6E6-4BE3-BC96-40E1F11370C0}" srcOrd="0" destOrd="0" presId="urn:microsoft.com/office/officeart/2005/8/layout/process1"/>
    <dgm:cxn modelId="{7CEDA3E5-24DB-4937-9DC6-BA1BA9F60A42}" type="presOf" srcId="{424F9200-7C2D-4AB0-A1C4-D1AC2078BE93}" destId="{8DDDDCE9-4885-4003-8BE8-AF295EA7397A}" srcOrd="1" destOrd="0" presId="urn:microsoft.com/office/officeart/2005/8/layout/process1"/>
    <dgm:cxn modelId="{40CF95EC-7455-4801-A8B5-ECD2A2F59EDC}" type="presOf" srcId="{A12BEB24-3970-41AB-8C9A-BCCB8371A7E5}" destId="{5B5BC898-3A2B-4F2A-8F78-1A7F458715BE}" srcOrd="0" destOrd="0" presId="urn:microsoft.com/office/officeart/2005/8/layout/process1"/>
    <dgm:cxn modelId="{C9A704F4-172A-45DD-B905-4505AB90C28B}" type="presOf" srcId="{9174F85B-A357-4B0D-85C2-93EEC519E4CF}" destId="{4C4E0C92-5EF0-4387-8738-9B0BF5300BA9}" srcOrd="0" destOrd="0" presId="urn:microsoft.com/office/officeart/2005/8/layout/process1"/>
    <dgm:cxn modelId="{8FB7B3F5-CD0D-456A-8C18-583DE04A006A}" type="presOf" srcId="{353A3200-E074-4CA2-BDF7-B548000AB3D0}" destId="{46481E36-C35C-402C-965F-796249DD9DE4}" srcOrd="0" destOrd="0" presId="urn:microsoft.com/office/officeart/2005/8/layout/process1"/>
    <dgm:cxn modelId="{FD28ACF6-36E9-4CE3-BC6C-3E3110C81365}" type="presOf" srcId="{7C5EEFBC-3547-4DA5-83CA-3CE10E91B59B}" destId="{A5094C18-90B7-4864-AF91-E8EE04D1A86E}" srcOrd="0" destOrd="0" presId="urn:microsoft.com/office/officeart/2005/8/layout/process1"/>
    <dgm:cxn modelId="{F2F50249-887B-4061-8725-3DEEC5CCEB56}" type="presParOf" srcId="{B77E3ED5-B6E6-4BE3-BC96-40E1F11370C0}" destId="{0305C0D4-EE98-438F-B6B6-0EC7763BF9A4}" srcOrd="0" destOrd="0" presId="urn:microsoft.com/office/officeart/2005/8/layout/process1"/>
    <dgm:cxn modelId="{8A56A337-4804-4E20-A6EA-2503F01AB897}" type="presParOf" srcId="{B77E3ED5-B6E6-4BE3-BC96-40E1F11370C0}" destId="{5B5BC898-3A2B-4F2A-8F78-1A7F458715BE}" srcOrd="1" destOrd="0" presId="urn:microsoft.com/office/officeart/2005/8/layout/process1"/>
    <dgm:cxn modelId="{3DCC0ADE-ABB4-43B2-BAFB-180BAF8093CD}" type="presParOf" srcId="{5B5BC898-3A2B-4F2A-8F78-1A7F458715BE}" destId="{DE688815-385A-4926-903B-4F97212DDF7B}" srcOrd="0" destOrd="0" presId="urn:microsoft.com/office/officeart/2005/8/layout/process1"/>
    <dgm:cxn modelId="{A678EE7C-B2A1-4C3B-8C57-6AAAEFB93D5E}" type="presParOf" srcId="{B77E3ED5-B6E6-4BE3-BC96-40E1F11370C0}" destId="{09B372E9-9C99-4869-B7F4-91CB0C9BE2FD}" srcOrd="2" destOrd="0" presId="urn:microsoft.com/office/officeart/2005/8/layout/process1"/>
    <dgm:cxn modelId="{9EA70957-B041-4E5E-8DBE-F1FD1EE3D316}" type="presParOf" srcId="{B77E3ED5-B6E6-4BE3-BC96-40E1F11370C0}" destId="{36EFA40B-9BFB-4E45-8C67-3E54C7FAE8A2}" srcOrd="3" destOrd="0" presId="urn:microsoft.com/office/officeart/2005/8/layout/process1"/>
    <dgm:cxn modelId="{2E0F9C83-BABA-48FF-B79F-A13BFB466E03}" type="presParOf" srcId="{36EFA40B-9BFB-4E45-8C67-3E54C7FAE8A2}" destId="{8DDDDCE9-4885-4003-8BE8-AF295EA7397A}" srcOrd="0" destOrd="0" presId="urn:microsoft.com/office/officeart/2005/8/layout/process1"/>
    <dgm:cxn modelId="{40DDCE2C-F58E-4CA7-B835-5D17BC7D1A9A}" type="presParOf" srcId="{B77E3ED5-B6E6-4BE3-BC96-40E1F11370C0}" destId="{4BFE5EA0-68EF-4928-B60E-6E62A1E62B77}" srcOrd="4" destOrd="0" presId="urn:microsoft.com/office/officeart/2005/8/layout/process1"/>
    <dgm:cxn modelId="{A625B424-F934-42A5-9D70-4C3F52623BFB}" type="presParOf" srcId="{B77E3ED5-B6E6-4BE3-BC96-40E1F11370C0}" destId="{4C4E0C92-5EF0-4387-8738-9B0BF5300BA9}" srcOrd="5" destOrd="0" presId="urn:microsoft.com/office/officeart/2005/8/layout/process1"/>
    <dgm:cxn modelId="{B66E0EBD-5D74-4335-BAE8-0E9D88028F1F}" type="presParOf" srcId="{4C4E0C92-5EF0-4387-8738-9B0BF5300BA9}" destId="{949BAF41-E23B-4254-BC5C-09F16155B440}" srcOrd="0" destOrd="0" presId="urn:microsoft.com/office/officeart/2005/8/layout/process1"/>
    <dgm:cxn modelId="{CA72E1EE-E289-446C-B805-1692B4CD8478}" type="presParOf" srcId="{B77E3ED5-B6E6-4BE3-BC96-40E1F11370C0}" destId="{E50A9152-AE12-4311-B832-E144B570AEE1}" srcOrd="6" destOrd="0" presId="urn:microsoft.com/office/officeart/2005/8/layout/process1"/>
    <dgm:cxn modelId="{F9AA3114-D230-4E84-BA4F-C95D241203B1}" type="presParOf" srcId="{B77E3ED5-B6E6-4BE3-BC96-40E1F11370C0}" destId="{A5094C18-90B7-4864-AF91-E8EE04D1A86E}" srcOrd="7" destOrd="0" presId="urn:microsoft.com/office/officeart/2005/8/layout/process1"/>
    <dgm:cxn modelId="{73210C28-3011-43C4-84C8-4E30D4A93E90}" type="presParOf" srcId="{A5094C18-90B7-4864-AF91-E8EE04D1A86E}" destId="{F1D673F6-FB20-46E7-BE11-BA93803166D7}" srcOrd="0" destOrd="0" presId="urn:microsoft.com/office/officeart/2005/8/layout/process1"/>
    <dgm:cxn modelId="{C31624C8-F6BC-4C60-B7CE-F49348EEEA01}" type="presParOf" srcId="{B77E3ED5-B6E6-4BE3-BC96-40E1F11370C0}" destId="{46481E36-C35C-402C-965F-796249DD9DE4}" srcOrd="8" destOrd="0" presId="urn:microsoft.com/office/officeart/2005/8/layout/process1"/>
    <dgm:cxn modelId="{7A524293-F898-406D-9E21-3C6B62678AB5}" type="presParOf" srcId="{B77E3ED5-B6E6-4BE3-BC96-40E1F11370C0}" destId="{277548AD-E1BB-4907-937C-787AF296A88F}" srcOrd="9" destOrd="0" presId="urn:microsoft.com/office/officeart/2005/8/layout/process1"/>
    <dgm:cxn modelId="{86FFDAB8-5C1F-44AE-B56B-9B42D3DB21C5}" type="presParOf" srcId="{277548AD-E1BB-4907-937C-787AF296A88F}" destId="{25047258-13B7-47D7-B92B-7838B236DFA0}" srcOrd="0" destOrd="0" presId="urn:microsoft.com/office/officeart/2005/8/layout/process1"/>
    <dgm:cxn modelId="{1B4E79D2-E7DF-4CAA-83AF-1BFE9E52FB37}" type="presParOf" srcId="{B77E3ED5-B6E6-4BE3-BC96-40E1F11370C0}" destId="{FE7B8EA7-1D23-45C2-B388-96825E24A72F}" srcOrd="10"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41A7DF0-9691-426A-BF95-07AEA2F88620}" type="doc">
      <dgm:prSet loTypeId="urn:microsoft.com/office/officeart/2005/8/layout/pList1" loCatId="list" qsTypeId="urn:microsoft.com/office/officeart/2005/8/quickstyle/3d5" qsCatId="3D" csTypeId="urn:microsoft.com/office/officeart/2005/8/colors/accent1_2" csCatId="accent1" phldr="1"/>
      <dgm:spPr/>
      <dgm:t>
        <a:bodyPr/>
        <a:lstStyle/>
        <a:p>
          <a:endParaRPr lang="en-US"/>
        </a:p>
      </dgm:t>
    </dgm:pt>
    <dgm:pt modelId="{1B5902DF-713D-4D2E-9EC1-9ACF9BF67CA9}">
      <dgm:prSet phldrT="[Text]"/>
      <dgm:spPr/>
      <dgm:t>
        <a:bodyPr/>
        <a:lstStyle/>
        <a:p>
          <a:r>
            <a:rPr lang="en-US"/>
            <a:t>Notifications</a:t>
          </a:r>
        </a:p>
      </dgm:t>
    </dgm:pt>
    <dgm:pt modelId="{8CC3681D-456C-4A6F-B370-602F64C89396}" type="parTrans" cxnId="{3E51B12C-217B-448E-B951-DE09D4B924C3}">
      <dgm:prSet/>
      <dgm:spPr/>
      <dgm:t>
        <a:bodyPr/>
        <a:lstStyle/>
        <a:p>
          <a:endParaRPr lang="en-US"/>
        </a:p>
      </dgm:t>
    </dgm:pt>
    <dgm:pt modelId="{5B81AB9E-4594-4D5A-AEA8-6DCFA7B31950}" type="sibTrans" cxnId="{3E51B12C-217B-448E-B951-DE09D4B924C3}">
      <dgm:prSet/>
      <dgm:spPr/>
      <dgm:t>
        <a:bodyPr/>
        <a:lstStyle/>
        <a:p>
          <a:endParaRPr lang="en-US"/>
        </a:p>
      </dgm:t>
    </dgm:pt>
    <dgm:pt modelId="{FFB5CEBB-E84C-47A0-B551-3CE07EDFB563}">
      <dgm:prSet phldrT="[Text]"/>
      <dgm:spPr/>
      <dgm:t>
        <a:bodyPr/>
        <a:lstStyle/>
        <a:p>
          <a:r>
            <a:rPr lang="en-US"/>
            <a:t>Recall Response Team</a:t>
          </a:r>
        </a:p>
      </dgm:t>
    </dgm:pt>
    <dgm:pt modelId="{083DE44E-97B2-421F-89D9-8AB641193E69}" type="parTrans" cxnId="{2F67F9B5-D653-404F-9F94-5F7107D0E576}">
      <dgm:prSet/>
      <dgm:spPr/>
      <dgm:t>
        <a:bodyPr/>
        <a:lstStyle/>
        <a:p>
          <a:endParaRPr lang="en-US"/>
        </a:p>
      </dgm:t>
    </dgm:pt>
    <dgm:pt modelId="{9C4F4CA3-F2CB-4204-8B4E-9A7F85074CFC}" type="sibTrans" cxnId="{2F67F9B5-D653-404F-9F94-5F7107D0E576}">
      <dgm:prSet/>
      <dgm:spPr/>
      <dgm:t>
        <a:bodyPr/>
        <a:lstStyle/>
        <a:p>
          <a:endParaRPr lang="en-US"/>
        </a:p>
      </dgm:t>
    </dgm:pt>
    <dgm:pt modelId="{17F62E2B-C8C6-4731-9E15-5B66D5EC6CD7}">
      <dgm:prSet phldrT="[Text]" custT="1"/>
      <dgm:spPr/>
      <dgm:t>
        <a:bodyPr/>
        <a:lstStyle/>
        <a:p>
          <a:r>
            <a:rPr lang="en-US" sz="1600"/>
            <a:t>Assess Human Health Risks</a:t>
          </a:r>
        </a:p>
      </dgm:t>
    </dgm:pt>
    <dgm:pt modelId="{4C1AC140-0002-4A1C-B655-D66541EFD9C3}" type="parTrans" cxnId="{59EF69D1-4A2D-4AA9-838E-58D9610AAA01}">
      <dgm:prSet/>
      <dgm:spPr/>
      <dgm:t>
        <a:bodyPr/>
        <a:lstStyle/>
        <a:p>
          <a:endParaRPr lang="en-US"/>
        </a:p>
      </dgm:t>
    </dgm:pt>
    <dgm:pt modelId="{A84BA5C1-3668-44F1-8598-343B5A6244C8}" type="sibTrans" cxnId="{59EF69D1-4A2D-4AA9-838E-58D9610AAA01}">
      <dgm:prSet/>
      <dgm:spPr/>
      <dgm:t>
        <a:bodyPr/>
        <a:lstStyle/>
        <a:p>
          <a:endParaRPr lang="en-US"/>
        </a:p>
      </dgm:t>
    </dgm:pt>
    <dgm:pt modelId="{8A2D5702-4F6A-4E03-A63C-FD5B26231B28}">
      <dgm:prSet phldrT="[Text]"/>
      <dgm:spPr/>
      <dgm:t>
        <a:bodyPr/>
        <a:lstStyle/>
        <a:p>
          <a:r>
            <a:rPr lang="en-US"/>
            <a:t>Spill Size-Up</a:t>
          </a:r>
        </a:p>
      </dgm:t>
    </dgm:pt>
    <dgm:pt modelId="{D67CC4D1-E823-4992-8631-6CEB5936F893}" type="parTrans" cxnId="{C9465472-E2E8-49FD-A62F-D37E2BB0D9A0}">
      <dgm:prSet/>
      <dgm:spPr/>
      <dgm:t>
        <a:bodyPr/>
        <a:lstStyle/>
        <a:p>
          <a:endParaRPr lang="en-US"/>
        </a:p>
      </dgm:t>
    </dgm:pt>
    <dgm:pt modelId="{D0E49B3B-7AA9-4301-9F6C-8BE941BE3AB0}" type="sibTrans" cxnId="{C9465472-E2E8-49FD-A62F-D37E2BB0D9A0}">
      <dgm:prSet/>
      <dgm:spPr/>
      <dgm:t>
        <a:bodyPr/>
        <a:lstStyle/>
        <a:p>
          <a:endParaRPr lang="en-US"/>
        </a:p>
      </dgm:t>
    </dgm:pt>
    <dgm:pt modelId="{ABB11067-5B63-45CA-8CB9-2537C11D41E4}">
      <dgm:prSet phldrT="[Text]"/>
      <dgm:spPr/>
      <dgm:t>
        <a:bodyPr/>
        <a:lstStyle/>
        <a:p>
          <a:r>
            <a:rPr lang="en-US"/>
            <a:t>Activate Alarms</a:t>
          </a:r>
        </a:p>
      </dgm:t>
    </dgm:pt>
    <dgm:pt modelId="{82DDEE27-9107-48B2-A46E-3C281725C097}" type="parTrans" cxnId="{B17A5741-21AD-4095-B48F-EE5A4C22C6E0}">
      <dgm:prSet/>
      <dgm:spPr/>
      <dgm:t>
        <a:bodyPr/>
        <a:lstStyle/>
        <a:p>
          <a:endParaRPr lang="en-US"/>
        </a:p>
      </dgm:t>
    </dgm:pt>
    <dgm:pt modelId="{2D1816EC-CA98-4755-8AEF-658EDBA0A3F9}" type="sibTrans" cxnId="{B17A5741-21AD-4095-B48F-EE5A4C22C6E0}">
      <dgm:prSet/>
      <dgm:spPr/>
      <dgm:t>
        <a:bodyPr/>
        <a:lstStyle/>
        <a:p>
          <a:endParaRPr lang="en-US"/>
        </a:p>
      </dgm:t>
    </dgm:pt>
    <dgm:pt modelId="{3C96F5F7-E569-4A23-90AA-74D3D18C2528}" type="pres">
      <dgm:prSet presAssocID="{541A7DF0-9691-426A-BF95-07AEA2F88620}" presName="Name0" presStyleCnt="0">
        <dgm:presLayoutVars>
          <dgm:dir/>
          <dgm:resizeHandles val="exact"/>
        </dgm:presLayoutVars>
      </dgm:prSet>
      <dgm:spPr/>
    </dgm:pt>
    <dgm:pt modelId="{D8E0CB5B-929B-4AA3-9928-134831BFBBAF}" type="pres">
      <dgm:prSet presAssocID="{1B5902DF-713D-4D2E-9EC1-9ACF9BF67CA9}" presName="compNode" presStyleCnt="0"/>
      <dgm:spPr/>
    </dgm:pt>
    <dgm:pt modelId="{2F76DE74-1D9A-4E6B-BE79-D4938647DBEE}" type="pres">
      <dgm:prSet presAssocID="{1B5902DF-713D-4D2E-9EC1-9ACF9BF67CA9}" presName="pict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Lst>
          </a:blip>
          <a:srcRect/>
          <a:stretch>
            <a:fillRect t="-2000" b="-2000"/>
          </a:stretch>
        </a:blipFill>
        <a:ln>
          <a:solidFill>
            <a:schemeClr val="tx1"/>
          </a:solidFill>
        </a:ln>
      </dgm:spPr>
      <dgm:extLst>
        <a:ext uri="{E40237B7-FDA0-4F09-8148-C483321AD2D9}">
          <dgm14:cNvPr xmlns:dgm14="http://schemas.microsoft.com/office/drawing/2010/diagram" id="0" name="" descr="Police car red lights in night time"/>
        </a:ext>
      </dgm:extLst>
    </dgm:pt>
    <dgm:pt modelId="{8C33A51F-9176-4D1A-98C0-0E507D7473F3}" type="pres">
      <dgm:prSet presAssocID="{1B5902DF-713D-4D2E-9EC1-9ACF9BF67CA9}" presName="textRect" presStyleLbl="revTx" presStyleIdx="0" presStyleCnt="5">
        <dgm:presLayoutVars>
          <dgm:bulletEnabled val="1"/>
        </dgm:presLayoutVars>
      </dgm:prSet>
      <dgm:spPr/>
    </dgm:pt>
    <dgm:pt modelId="{B1199BD6-57DE-4585-9B36-57FB1167A466}" type="pres">
      <dgm:prSet presAssocID="{5B81AB9E-4594-4D5A-AEA8-6DCFA7B31950}" presName="sibTrans" presStyleLbl="sibTrans2D1" presStyleIdx="0" presStyleCnt="0"/>
      <dgm:spPr/>
    </dgm:pt>
    <dgm:pt modelId="{655A5505-F3F4-4091-A32C-D4F1254FAD23}" type="pres">
      <dgm:prSet presAssocID="{ABB11067-5B63-45CA-8CB9-2537C11D41E4}" presName="compNode" presStyleCnt="0"/>
      <dgm:spPr/>
    </dgm:pt>
    <dgm:pt modelId="{B97E43D5-2AD1-4ACC-8453-5A75A9DF1F9D}" type="pres">
      <dgm:prSet presAssocID="{ABB11067-5B63-45CA-8CB9-2537C11D41E4}" presName="pictRect" presStyleLbl="node1" presStyleIdx="1" presStyleCnt="5"/>
      <dgm:spPr>
        <a:blipFill>
          <a:blip xmlns:r="http://schemas.openxmlformats.org/officeDocument/2006/relationships" r:embed="rId2">
            <a:extLst>
              <a:ext uri="{28A0092B-C50C-407E-A947-70E740481C1C}">
                <a14:useLocalDpi xmlns:a14="http://schemas.microsoft.com/office/drawing/2010/main" val="0"/>
              </a:ext>
            </a:extLst>
          </a:blip>
          <a:srcRect/>
          <a:stretch>
            <a:fillRect t="-4000" b="-4000"/>
          </a:stretch>
        </a:blipFill>
        <a:ln>
          <a:solidFill>
            <a:schemeClr val="tx1"/>
          </a:solidFill>
        </a:ln>
      </dgm:spPr>
      <dgm:extLst>
        <a:ext uri="{E40237B7-FDA0-4F09-8148-C483321AD2D9}">
          <dgm14:cNvPr xmlns:dgm14="http://schemas.microsoft.com/office/drawing/2010/diagram" id="0" name="" descr="Red alert button"/>
        </a:ext>
      </dgm:extLst>
    </dgm:pt>
    <dgm:pt modelId="{CE9C016E-D633-487B-AC13-8AB6978702CA}" type="pres">
      <dgm:prSet presAssocID="{ABB11067-5B63-45CA-8CB9-2537C11D41E4}" presName="textRect" presStyleLbl="revTx" presStyleIdx="1" presStyleCnt="5">
        <dgm:presLayoutVars>
          <dgm:bulletEnabled val="1"/>
        </dgm:presLayoutVars>
      </dgm:prSet>
      <dgm:spPr/>
    </dgm:pt>
    <dgm:pt modelId="{D6E6F1A3-5034-42CB-8831-007DD6665ED4}" type="pres">
      <dgm:prSet presAssocID="{2D1816EC-CA98-4755-8AEF-658EDBA0A3F9}" presName="sibTrans" presStyleLbl="sibTrans2D1" presStyleIdx="0" presStyleCnt="0"/>
      <dgm:spPr/>
    </dgm:pt>
    <dgm:pt modelId="{D6F3F678-ACA9-46C6-AB2F-F4E91037E06F}" type="pres">
      <dgm:prSet presAssocID="{8A2D5702-4F6A-4E03-A63C-FD5B26231B28}" presName="compNode" presStyleCnt="0"/>
      <dgm:spPr/>
    </dgm:pt>
    <dgm:pt modelId="{807B3AA0-5D47-4F50-AB51-0123F7D38FF1}" type="pres">
      <dgm:prSet presAssocID="{8A2D5702-4F6A-4E03-A63C-FD5B26231B28}" presName="pictRect" presStyleLbl="node1" presStyleIdx="2" presStyleCnt="5"/>
      <dgm:spPr>
        <a:blipFill rotWithShape="1">
          <a:blip xmlns:r="http://schemas.openxmlformats.org/officeDocument/2006/relationships" r:embed="rId3" cstate="print"/>
          <a:srcRect/>
          <a:stretch>
            <a:fillRect t="-7000" b="-7000"/>
          </a:stretch>
        </a:blipFill>
        <a:ln>
          <a:solidFill>
            <a:schemeClr val="tx1"/>
          </a:solidFill>
        </a:ln>
      </dgm:spPr>
    </dgm:pt>
    <dgm:pt modelId="{3CD5591E-A55C-44C0-B0E2-448B2BE09DF4}" type="pres">
      <dgm:prSet presAssocID="{8A2D5702-4F6A-4E03-A63C-FD5B26231B28}" presName="textRect" presStyleLbl="revTx" presStyleIdx="2" presStyleCnt="5">
        <dgm:presLayoutVars>
          <dgm:bulletEnabled val="1"/>
        </dgm:presLayoutVars>
      </dgm:prSet>
      <dgm:spPr/>
    </dgm:pt>
    <dgm:pt modelId="{5C4B99B1-13D0-45F4-B10B-81ED83B77B94}" type="pres">
      <dgm:prSet presAssocID="{D0E49B3B-7AA9-4301-9F6C-8BE941BE3AB0}" presName="sibTrans" presStyleLbl="sibTrans2D1" presStyleIdx="0" presStyleCnt="0"/>
      <dgm:spPr/>
    </dgm:pt>
    <dgm:pt modelId="{BA656FEF-E497-4A92-B882-3CB39CAB1002}" type="pres">
      <dgm:prSet presAssocID="{FFB5CEBB-E84C-47A0-B551-3CE07EDFB563}" presName="compNode" presStyleCnt="0"/>
      <dgm:spPr/>
    </dgm:pt>
    <dgm:pt modelId="{4248E2F4-287D-4B9E-A3E4-D178E39A3D52}" type="pres">
      <dgm:prSet presAssocID="{FFB5CEBB-E84C-47A0-B551-3CE07EDFB563}" presName="pictRect" presStyleLbl="node1" presStyleIdx="3" presStyleCnt="5"/>
      <dgm:spPr>
        <a:blipFill rotWithShape="1">
          <a:blip xmlns:r="http://schemas.openxmlformats.org/officeDocument/2006/relationships" r:embed="rId4" cstate="print"/>
          <a:srcRect/>
          <a:stretch>
            <a:fillRect t="-4000" b="-4000"/>
          </a:stretch>
        </a:blipFill>
        <a:ln>
          <a:solidFill>
            <a:schemeClr val="tx1"/>
          </a:solidFill>
        </a:ln>
      </dgm:spPr>
    </dgm:pt>
    <dgm:pt modelId="{C812FBB9-3F2E-45F9-8B9E-C41BF843E1F2}" type="pres">
      <dgm:prSet presAssocID="{FFB5CEBB-E84C-47A0-B551-3CE07EDFB563}" presName="textRect" presStyleLbl="revTx" presStyleIdx="3" presStyleCnt="5">
        <dgm:presLayoutVars>
          <dgm:bulletEnabled val="1"/>
        </dgm:presLayoutVars>
      </dgm:prSet>
      <dgm:spPr/>
    </dgm:pt>
    <dgm:pt modelId="{360F67C9-D6AF-494C-B168-E3980E9A3A64}" type="pres">
      <dgm:prSet presAssocID="{9C4F4CA3-F2CB-4204-8B4E-9A7F85074CFC}" presName="sibTrans" presStyleLbl="sibTrans2D1" presStyleIdx="0" presStyleCnt="0"/>
      <dgm:spPr/>
    </dgm:pt>
    <dgm:pt modelId="{B0332220-7867-4F52-9707-08BB33A9DDB5}" type="pres">
      <dgm:prSet presAssocID="{17F62E2B-C8C6-4731-9E15-5B66D5EC6CD7}" presName="compNode" presStyleCnt="0"/>
      <dgm:spPr/>
    </dgm:pt>
    <dgm:pt modelId="{99EB7E3C-FFB5-4D5B-B0A1-564D2E66C402}" type="pres">
      <dgm:prSet presAssocID="{17F62E2B-C8C6-4731-9E15-5B66D5EC6CD7}" presName="pictRect" presStyleLbl="node1" presStyleIdx="4" presStyleCnt="5"/>
      <dgm:spPr>
        <a:blipFill>
          <a:blip xmlns:r="http://schemas.openxmlformats.org/officeDocument/2006/relationships" r:embed="rId5">
            <a:extLst>
              <a:ext uri="{28A0092B-C50C-407E-A947-70E740481C1C}">
                <a14:useLocalDpi xmlns:a14="http://schemas.microsoft.com/office/drawing/2010/main" val="0"/>
              </a:ext>
            </a:extLst>
          </a:blip>
          <a:srcRect/>
          <a:stretch>
            <a:fillRect l="-2000" r="-2000"/>
          </a:stretch>
        </a:blipFill>
        <a:ln>
          <a:solidFill>
            <a:schemeClr val="tx1"/>
          </a:solidFill>
        </a:ln>
      </dgm:spPr>
    </dgm:pt>
    <dgm:pt modelId="{C8D043B3-9982-42AB-93F9-B3897051FE13}" type="pres">
      <dgm:prSet presAssocID="{17F62E2B-C8C6-4731-9E15-5B66D5EC6CD7}" presName="textRect" presStyleLbl="revTx" presStyleIdx="4" presStyleCnt="5">
        <dgm:presLayoutVars>
          <dgm:bulletEnabled val="1"/>
        </dgm:presLayoutVars>
      </dgm:prSet>
      <dgm:spPr/>
    </dgm:pt>
  </dgm:ptLst>
  <dgm:cxnLst>
    <dgm:cxn modelId="{67523B02-BAA4-49A2-B2A2-496BDD8C92A9}" type="presOf" srcId="{2D1816EC-CA98-4755-8AEF-658EDBA0A3F9}" destId="{D6E6F1A3-5034-42CB-8831-007DD6665ED4}" srcOrd="0" destOrd="0" presId="urn:microsoft.com/office/officeart/2005/8/layout/pList1"/>
    <dgm:cxn modelId="{63825414-7198-4CED-902F-B0A0EAAAE9B5}" type="presOf" srcId="{8A2D5702-4F6A-4E03-A63C-FD5B26231B28}" destId="{3CD5591E-A55C-44C0-B0E2-448B2BE09DF4}" srcOrd="0" destOrd="0" presId="urn:microsoft.com/office/officeart/2005/8/layout/pList1"/>
    <dgm:cxn modelId="{3E51B12C-217B-448E-B951-DE09D4B924C3}" srcId="{541A7DF0-9691-426A-BF95-07AEA2F88620}" destId="{1B5902DF-713D-4D2E-9EC1-9ACF9BF67CA9}" srcOrd="0" destOrd="0" parTransId="{8CC3681D-456C-4A6F-B370-602F64C89396}" sibTransId="{5B81AB9E-4594-4D5A-AEA8-6DCFA7B31950}"/>
    <dgm:cxn modelId="{B17A5741-21AD-4095-B48F-EE5A4C22C6E0}" srcId="{541A7DF0-9691-426A-BF95-07AEA2F88620}" destId="{ABB11067-5B63-45CA-8CB9-2537C11D41E4}" srcOrd="1" destOrd="0" parTransId="{82DDEE27-9107-48B2-A46E-3C281725C097}" sibTransId="{2D1816EC-CA98-4755-8AEF-658EDBA0A3F9}"/>
    <dgm:cxn modelId="{C79C4563-2222-4487-B41F-D24D9D035C8B}" type="presOf" srcId="{ABB11067-5B63-45CA-8CB9-2537C11D41E4}" destId="{CE9C016E-D633-487B-AC13-8AB6978702CA}" srcOrd="0" destOrd="0" presId="urn:microsoft.com/office/officeart/2005/8/layout/pList1"/>
    <dgm:cxn modelId="{C9465472-E2E8-49FD-A62F-D37E2BB0D9A0}" srcId="{541A7DF0-9691-426A-BF95-07AEA2F88620}" destId="{8A2D5702-4F6A-4E03-A63C-FD5B26231B28}" srcOrd="2" destOrd="0" parTransId="{D67CC4D1-E823-4992-8631-6CEB5936F893}" sibTransId="{D0E49B3B-7AA9-4301-9F6C-8BE941BE3AB0}"/>
    <dgm:cxn modelId="{51514594-368C-4C36-9AB7-2F94CF9022CB}" type="presOf" srcId="{541A7DF0-9691-426A-BF95-07AEA2F88620}" destId="{3C96F5F7-E569-4A23-90AA-74D3D18C2528}" srcOrd="0" destOrd="0" presId="urn:microsoft.com/office/officeart/2005/8/layout/pList1"/>
    <dgm:cxn modelId="{E50BFE9F-4720-40E3-B655-0C384BCEC4BF}" type="presOf" srcId="{FFB5CEBB-E84C-47A0-B551-3CE07EDFB563}" destId="{C812FBB9-3F2E-45F9-8B9E-C41BF843E1F2}" srcOrd="0" destOrd="0" presId="urn:microsoft.com/office/officeart/2005/8/layout/pList1"/>
    <dgm:cxn modelId="{056026A7-42C0-4618-93F7-C8C59F64B0E9}" type="presOf" srcId="{5B81AB9E-4594-4D5A-AEA8-6DCFA7B31950}" destId="{B1199BD6-57DE-4585-9B36-57FB1167A466}" srcOrd="0" destOrd="0" presId="urn:microsoft.com/office/officeart/2005/8/layout/pList1"/>
    <dgm:cxn modelId="{2F67F9B5-D653-404F-9F94-5F7107D0E576}" srcId="{541A7DF0-9691-426A-BF95-07AEA2F88620}" destId="{FFB5CEBB-E84C-47A0-B551-3CE07EDFB563}" srcOrd="3" destOrd="0" parTransId="{083DE44E-97B2-421F-89D9-8AB641193E69}" sibTransId="{9C4F4CA3-F2CB-4204-8B4E-9A7F85074CFC}"/>
    <dgm:cxn modelId="{4ED0E4BB-3F18-4151-BDC7-6060F0E67A3D}" type="presOf" srcId="{9C4F4CA3-F2CB-4204-8B4E-9A7F85074CFC}" destId="{360F67C9-D6AF-494C-B168-E3980E9A3A64}" srcOrd="0" destOrd="0" presId="urn:microsoft.com/office/officeart/2005/8/layout/pList1"/>
    <dgm:cxn modelId="{85F771C9-348D-4232-87F1-58584CDDB45A}" type="presOf" srcId="{17F62E2B-C8C6-4731-9E15-5B66D5EC6CD7}" destId="{C8D043B3-9982-42AB-93F9-B3897051FE13}" srcOrd="0" destOrd="0" presId="urn:microsoft.com/office/officeart/2005/8/layout/pList1"/>
    <dgm:cxn modelId="{076FFECB-D960-4B30-92E4-92B4C956A147}" type="presOf" srcId="{D0E49B3B-7AA9-4301-9F6C-8BE941BE3AB0}" destId="{5C4B99B1-13D0-45F4-B10B-81ED83B77B94}" srcOrd="0" destOrd="0" presId="urn:microsoft.com/office/officeart/2005/8/layout/pList1"/>
    <dgm:cxn modelId="{59EF69D1-4A2D-4AA9-838E-58D9610AAA01}" srcId="{541A7DF0-9691-426A-BF95-07AEA2F88620}" destId="{17F62E2B-C8C6-4731-9E15-5B66D5EC6CD7}" srcOrd="4" destOrd="0" parTransId="{4C1AC140-0002-4A1C-B655-D66541EFD9C3}" sibTransId="{A84BA5C1-3668-44F1-8598-343B5A6244C8}"/>
    <dgm:cxn modelId="{568508F2-89E2-428D-8DFE-6E55DDABC49F}" type="presOf" srcId="{1B5902DF-713D-4D2E-9EC1-9ACF9BF67CA9}" destId="{8C33A51F-9176-4D1A-98C0-0E507D7473F3}" srcOrd="0" destOrd="0" presId="urn:microsoft.com/office/officeart/2005/8/layout/pList1"/>
    <dgm:cxn modelId="{E6FC408B-F508-4A46-BBA7-1EA7253AFDA3}" type="presParOf" srcId="{3C96F5F7-E569-4A23-90AA-74D3D18C2528}" destId="{D8E0CB5B-929B-4AA3-9928-134831BFBBAF}" srcOrd="0" destOrd="0" presId="urn:microsoft.com/office/officeart/2005/8/layout/pList1"/>
    <dgm:cxn modelId="{FC63516A-DCAF-487E-A9B3-71B34B2C0F36}" type="presParOf" srcId="{D8E0CB5B-929B-4AA3-9928-134831BFBBAF}" destId="{2F76DE74-1D9A-4E6B-BE79-D4938647DBEE}" srcOrd="0" destOrd="0" presId="urn:microsoft.com/office/officeart/2005/8/layout/pList1"/>
    <dgm:cxn modelId="{6015F591-F98D-49E2-9263-5713452367A5}" type="presParOf" srcId="{D8E0CB5B-929B-4AA3-9928-134831BFBBAF}" destId="{8C33A51F-9176-4D1A-98C0-0E507D7473F3}" srcOrd="1" destOrd="0" presId="urn:microsoft.com/office/officeart/2005/8/layout/pList1"/>
    <dgm:cxn modelId="{6649B9B7-A507-4E16-A490-5B598BE23750}" type="presParOf" srcId="{3C96F5F7-E569-4A23-90AA-74D3D18C2528}" destId="{B1199BD6-57DE-4585-9B36-57FB1167A466}" srcOrd="1" destOrd="0" presId="urn:microsoft.com/office/officeart/2005/8/layout/pList1"/>
    <dgm:cxn modelId="{D4478D9C-EA2A-42B1-96EF-529D8B7142AC}" type="presParOf" srcId="{3C96F5F7-E569-4A23-90AA-74D3D18C2528}" destId="{655A5505-F3F4-4091-A32C-D4F1254FAD23}" srcOrd="2" destOrd="0" presId="urn:microsoft.com/office/officeart/2005/8/layout/pList1"/>
    <dgm:cxn modelId="{E77F7A11-4E2A-4CE7-8E0A-ACD100736210}" type="presParOf" srcId="{655A5505-F3F4-4091-A32C-D4F1254FAD23}" destId="{B97E43D5-2AD1-4ACC-8453-5A75A9DF1F9D}" srcOrd="0" destOrd="0" presId="urn:microsoft.com/office/officeart/2005/8/layout/pList1"/>
    <dgm:cxn modelId="{7D2C9911-BB69-4101-B0F1-855B3B384D0E}" type="presParOf" srcId="{655A5505-F3F4-4091-A32C-D4F1254FAD23}" destId="{CE9C016E-D633-487B-AC13-8AB6978702CA}" srcOrd="1" destOrd="0" presId="urn:microsoft.com/office/officeart/2005/8/layout/pList1"/>
    <dgm:cxn modelId="{FC9FF54F-19D2-4FD4-94DE-02A0E373B2B0}" type="presParOf" srcId="{3C96F5F7-E569-4A23-90AA-74D3D18C2528}" destId="{D6E6F1A3-5034-42CB-8831-007DD6665ED4}" srcOrd="3" destOrd="0" presId="urn:microsoft.com/office/officeart/2005/8/layout/pList1"/>
    <dgm:cxn modelId="{E45EDBF9-AB12-42D6-A118-3C71D85AAD8A}" type="presParOf" srcId="{3C96F5F7-E569-4A23-90AA-74D3D18C2528}" destId="{D6F3F678-ACA9-46C6-AB2F-F4E91037E06F}" srcOrd="4" destOrd="0" presId="urn:microsoft.com/office/officeart/2005/8/layout/pList1"/>
    <dgm:cxn modelId="{619444FA-CA69-4208-ACFF-A1758C42908F}" type="presParOf" srcId="{D6F3F678-ACA9-46C6-AB2F-F4E91037E06F}" destId="{807B3AA0-5D47-4F50-AB51-0123F7D38FF1}" srcOrd="0" destOrd="0" presId="urn:microsoft.com/office/officeart/2005/8/layout/pList1"/>
    <dgm:cxn modelId="{46854A12-F894-4731-9BEA-E4A4CAEED1B2}" type="presParOf" srcId="{D6F3F678-ACA9-46C6-AB2F-F4E91037E06F}" destId="{3CD5591E-A55C-44C0-B0E2-448B2BE09DF4}" srcOrd="1" destOrd="0" presId="urn:microsoft.com/office/officeart/2005/8/layout/pList1"/>
    <dgm:cxn modelId="{F8EE1461-37F2-44B9-8052-04DBF1A0C22B}" type="presParOf" srcId="{3C96F5F7-E569-4A23-90AA-74D3D18C2528}" destId="{5C4B99B1-13D0-45F4-B10B-81ED83B77B94}" srcOrd="5" destOrd="0" presId="urn:microsoft.com/office/officeart/2005/8/layout/pList1"/>
    <dgm:cxn modelId="{138F99F3-5EEF-4F67-BF65-58F1561D3245}" type="presParOf" srcId="{3C96F5F7-E569-4A23-90AA-74D3D18C2528}" destId="{BA656FEF-E497-4A92-B882-3CB39CAB1002}" srcOrd="6" destOrd="0" presId="urn:microsoft.com/office/officeart/2005/8/layout/pList1"/>
    <dgm:cxn modelId="{3D67AC15-71CB-49D0-B033-884AE5E65EC0}" type="presParOf" srcId="{BA656FEF-E497-4A92-B882-3CB39CAB1002}" destId="{4248E2F4-287D-4B9E-A3E4-D178E39A3D52}" srcOrd="0" destOrd="0" presId="urn:microsoft.com/office/officeart/2005/8/layout/pList1"/>
    <dgm:cxn modelId="{C0B12DAC-02D4-417E-8907-522F9A17C9D5}" type="presParOf" srcId="{BA656FEF-E497-4A92-B882-3CB39CAB1002}" destId="{C812FBB9-3F2E-45F9-8B9E-C41BF843E1F2}" srcOrd="1" destOrd="0" presId="urn:microsoft.com/office/officeart/2005/8/layout/pList1"/>
    <dgm:cxn modelId="{47C9AE92-5FEF-41D8-9AE1-39D106ED3788}" type="presParOf" srcId="{3C96F5F7-E569-4A23-90AA-74D3D18C2528}" destId="{360F67C9-D6AF-494C-B168-E3980E9A3A64}" srcOrd="7" destOrd="0" presId="urn:microsoft.com/office/officeart/2005/8/layout/pList1"/>
    <dgm:cxn modelId="{91DADF21-3654-4A17-92D7-44576C5DEDB7}" type="presParOf" srcId="{3C96F5F7-E569-4A23-90AA-74D3D18C2528}" destId="{B0332220-7867-4F52-9707-08BB33A9DDB5}" srcOrd="8" destOrd="0" presId="urn:microsoft.com/office/officeart/2005/8/layout/pList1"/>
    <dgm:cxn modelId="{5DEA1E18-AA1C-40DD-98B2-8EB8CC12A3AC}" type="presParOf" srcId="{B0332220-7867-4F52-9707-08BB33A9DDB5}" destId="{99EB7E3C-FFB5-4D5B-B0A1-564D2E66C402}" srcOrd="0" destOrd="0" presId="urn:microsoft.com/office/officeart/2005/8/layout/pList1"/>
    <dgm:cxn modelId="{AABAC6C8-12CD-4597-AC33-BB42853FF3C0}" type="presParOf" srcId="{B0332220-7867-4F52-9707-08BB33A9DDB5}" destId="{C8D043B3-9982-42AB-93F9-B3897051FE13}" srcOrd="1" destOrd="0" presId="urn:microsoft.com/office/officeart/2005/8/layout/p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41A7DF0-9691-426A-BF95-07AEA2F88620}" type="doc">
      <dgm:prSet loTypeId="urn:microsoft.com/office/officeart/2005/8/layout/pList1" loCatId="list" qsTypeId="urn:microsoft.com/office/officeart/2005/8/quickstyle/3d5" qsCatId="3D" csTypeId="urn:microsoft.com/office/officeart/2005/8/colors/accent1_2" csCatId="accent1" phldr="1"/>
      <dgm:spPr/>
      <dgm:t>
        <a:bodyPr/>
        <a:lstStyle/>
        <a:p>
          <a:endParaRPr lang="en-US"/>
        </a:p>
      </dgm:t>
    </dgm:pt>
    <dgm:pt modelId="{1B5902DF-713D-4D2E-9EC1-9ACF9BF67CA9}">
      <dgm:prSet phldrT="[Text]"/>
      <dgm:spPr/>
      <dgm:t>
        <a:bodyPr/>
        <a:lstStyle/>
        <a:p>
          <a:r>
            <a:rPr lang="en-US"/>
            <a:t>Cleanup</a:t>
          </a:r>
        </a:p>
      </dgm:t>
    </dgm:pt>
    <dgm:pt modelId="{8CC3681D-456C-4A6F-B370-602F64C89396}" type="parTrans" cxnId="{3E51B12C-217B-448E-B951-DE09D4B924C3}">
      <dgm:prSet/>
      <dgm:spPr/>
      <dgm:t>
        <a:bodyPr/>
        <a:lstStyle/>
        <a:p>
          <a:endParaRPr lang="en-US"/>
        </a:p>
      </dgm:t>
    </dgm:pt>
    <dgm:pt modelId="{5B81AB9E-4594-4D5A-AEA8-6DCFA7B31950}" type="sibTrans" cxnId="{3E51B12C-217B-448E-B951-DE09D4B924C3}">
      <dgm:prSet/>
      <dgm:spPr/>
      <dgm:t>
        <a:bodyPr/>
        <a:lstStyle/>
        <a:p>
          <a:endParaRPr lang="en-US"/>
        </a:p>
      </dgm:t>
    </dgm:pt>
    <dgm:pt modelId="{FFB5CEBB-E84C-47A0-B551-3CE07EDFB563}">
      <dgm:prSet phldrT="[Text]"/>
      <dgm:spPr/>
      <dgm:t>
        <a:bodyPr/>
        <a:lstStyle/>
        <a:p>
          <a:r>
            <a:rPr lang="en-US"/>
            <a:t>Spend Resources</a:t>
          </a:r>
        </a:p>
      </dgm:t>
    </dgm:pt>
    <dgm:pt modelId="{083DE44E-97B2-421F-89D9-8AB641193E69}" type="parTrans" cxnId="{2F67F9B5-D653-404F-9F94-5F7107D0E576}">
      <dgm:prSet/>
      <dgm:spPr/>
      <dgm:t>
        <a:bodyPr/>
        <a:lstStyle/>
        <a:p>
          <a:endParaRPr lang="en-US"/>
        </a:p>
      </dgm:t>
    </dgm:pt>
    <dgm:pt modelId="{9C4F4CA3-F2CB-4204-8B4E-9A7F85074CFC}" type="sibTrans" cxnId="{2F67F9B5-D653-404F-9F94-5F7107D0E576}">
      <dgm:prSet/>
      <dgm:spPr/>
      <dgm:t>
        <a:bodyPr/>
        <a:lstStyle/>
        <a:p>
          <a:endParaRPr lang="en-US"/>
        </a:p>
      </dgm:t>
    </dgm:pt>
    <dgm:pt modelId="{17F62E2B-C8C6-4731-9E15-5B66D5EC6CD7}">
      <dgm:prSet phldrT="[Text]"/>
      <dgm:spPr/>
      <dgm:t>
        <a:bodyPr/>
        <a:lstStyle/>
        <a:p>
          <a:r>
            <a:rPr lang="en-US"/>
            <a:t>Protect Wildlife &amp; Cultural Resources</a:t>
          </a:r>
        </a:p>
      </dgm:t>
    </dgm:pt>
    <dgm:pt modelId="{4C1AC140-0002-4A1C-B655-D66541EFD9C3}" type="parTrans" cxnId="{59EF69D1-4A2D-4AA9-838E-58D9610AAA01}">
      <dgm:prSet/>
      <dgm:spPr/>
      <dgm:t>
        <a:bodyPr/>
        <a:lstStyle/>
        <a:p>
          <a:endParaRPr lang="en-US"/>
        </a:p>
      </dgm:t>
    </dgm:pt>
    <dgm:pt modelId="{A84BA5C1-3668-44F1-8598-343B5A6244C8}" type="sibTrans" cxnId="{59EF69D1-4A2D-4AA9-838E-58D9610AAA01}">
      <dgm:prSet/>
      <dgm:spPr/>
      <dgm:t>
        <a:bodyPr/>
        <a:lstStyle/>
        <a:p>
          <a:endParaRPr lang="en-US"/>
        </a:p>
      </dgm:t>
    </dgm:pt>
    <dgm:pt modelId="{8A2D5702-4F6A-4E03-A63C-FD5B26231B28}">
      <dgm:prSet phldrT="[Text]"/>
      <dgm:spPr/>
      <dgm:t>
        <a:bodyPr/>
        <a:lstStyle/>
        <a:p>
          <a:r>
            <a:rPr lang="en-US"/>
            <a:t>Firefighting and Rescue</a:t>
          </a:r>
        </a:p>
      </dgm:t>
    </dgm:pt>
    <dgm:pt modelId="{D67CC4D1-E823-4992-8631-6CEB5936F893}" type="parTrans" cxnId="{C9465472-E2E8-49FD-A62F-D37E2BB0D9A0}">
      <dgm:prSet/>
      <dgm:spPr/>
      <dgm:t>
        <a:bodyPr/>
        <a:lstStyle/>
        <a:p>
          <a:endParaRPr lang="en-US"/>
        </a:p>
      </dgm:t>
    </dgm:pt>
    <dgm:pt modelId="{D0E49B3B-7AA9-4301-9F6C-8BE941BE3AB0}" type="sibTrans" cxnId="{C9465472-E2E8-49FD-A62F-D37E2BB0D9A0}">
      <dgm:prSet/>
      <dgm:spPr/>
      <dgm:t>
        <a:bodyPr/>
        <a:lstStyle/>
        <a:p>
          <a:endParaRPr lang="en-US"/>
        </a:p>
      </dgm:t>
    </dgm:pt>
    <dgm:pt modelId="{ABB11067-5B63-45CA-8CB9-2537C11D41E4}">
      <dgm:prSet phldrT="[Text]"/>
      <dgm:spPr/>
      <dgm:t>
        <a:bodyPr/>
        <a:lstStyle/>
        <a:p>
          <a:r>
            <a:rPr lang="en-US"/>
            <a:t>Waste Disposal</a:t>
          </a:r>
        </a:p>
      </dgm:t>
    </dgm:pt>
    <dgm:pt modelId="{82DDEE27-9107-48B2-A46E-3C281725C097}" type="parTrans" cxnId="{B17A5741-21AD-4095-B48F-EE5A4C22C6E0}">
      <dgm:prSet/>
      <dgm:spPr/>
      <dgm:t>
        <a:bodyPr/>
        <a:lstStyle/>
        <a:p>
          <a:endParaRPr lang="en-US"/>
        </a:p>
      </dgm:t>
    </dgm:pt>
    <dgm:pt modelId="{2D1816EC-CA98-4755-8AEF-658EDBA0A3F9}" type="sibTrans" cxnId="{B17A5741-21AD-4095-B48F-EE5A4C22C6E0}">
      <dgm:prSet/>
      <dgm:spPr/>
      <dgm:t>
        <a:bodyPr/>
        <a:lstStyle/>
        <a:p>
          <a:endParaRPr lang="en-US"/>
        </a:p>
      </dgm:t>
    </dgm:pt>
    <dgm:pt modelId="{3C96F5F7-E569-4A23-90AA-74D3D18C2528}" type="pres">
      <dgm:prSet presAssocID="{541A7DF0-9691-426A-BF95-07AEA2F88620}" presName="Name0" presStyleCnt="0">
        <dgm:presLayoutVars>
          <dgm:dir/>
          <dgm:resizeHandles val="exact"/>
        </dgm:presLayoutVars>
      </dgm:prSet>
      <dgm:spPr/>
    </dgm:pt>
    <dgm:pt modelId="{D8E0CB5B-929B-4AA3-9928-134831BFBBAF}" type="pres">
      <dgm:prSet presAssocID="{1B5902DF-713D-4D2E-9EC1-9ACF9BF67CA9}" presName="compNode" presStyleCnt="0"/>
      <dgm:spPr/>
    </dgm:pt>
    <dgm:pt modelId="{2F76DE74-1D9A-4E6B-BE79-D4938647DBEE}" type="pres">
      <dgm:prSet presAssocID="{1B5902DF-713D-4D2E-9EC1-9ACF9BF67CA9}" presName="pictRect" presStyleLbl="node1" presStyleIdx="0" presStyleCnt="5"/>
      <dgm:spPr>
        <a:blipFill rotWithShape="1">
          <a:blip xmlns:r="http://schemas.openxmlformats.org/officeDocument/2006/relationships" r:embed="rId1" cstate="print"/>
          <a:srcRect/>
          <a:stretch>
            <a:fillRect t="-4000" b="-4000"/>
          </a:stretch>
        </a:blipFill>
        <a:ln>
          <a:solidFill>
            <a:schemeClr val="tx1"/>
          </a:solidFill>
        </a:ln>
      </dgm:spPr>
      <dgm:extLst>
        <a:ext uri="{E40237B7-FDA0-4F09-8148-C483321AD2D9}">
          <dgm14:cNvPr xmlns:dgm14="http://schemas.microsoft.com/office/drawing/2010/diagram" id="0" name="" descr="Police car red lights in night time"/>
        </a:ext>
      </dgm:extLst>
    </dgm:pt>
    <dgm:pt modelId="{8C33A51F-9176-4D1A-98C0-0E507D7473F3}" type="pres">
      <dgm:prSet presAssocID="{1B5902DF-713D-4D2E-9EC1-9ACF9BF67CA9}" presName="textRect" presStyleLbl="revTx" presStyleIdx="0" presStyleCnt="5">
        <dgm:presLayoutVars>
          <dgm:bulletEnabled val="1"/>
        </dgm:presLayoutVars>
      </dgm:prSet>
      <dgm:spPr/>
    </dgm:pt>
    <dgm:pt modelId="{B1199BD6-57DE-4585-9B36-57FB1167A466}" type="pres">
      <dgm:prSet presAssocID="{5B81AB9E-4594-4D5A-AEA8-6DCFA7B31950}" presName="sibTrans" presStyleLbl="sibTrans2D1" presStyleIdx="0" presStyleCnt="0"/>
      <dgm:spPr/>
    </dgm:pt>
    <dgm:pt modelId="{655A5505-F3F4-4091-A32C-D4F1254FAD23}" type="pres">
      <dgm:prSet presAssocID="{ABB11067-5B63-45CA-8CB9-2537C11D41E4}" presName="compNode" presStyleCnt="0"/>
      <dgm:spPr/>
    </dgm:pt>
    <dgm:pt modelId="{B97E43D5-2AD1-4ACC-8453-5A75A9DF1F9D}" type="pres">
      <dgm:prSet presAssocID="{ABB11067-5B63-45CA-8CB9-2537C11D41E4}" presName="pictRect" presStyleLbl="node1" presStyleIdx="1" presStyleCnt="5"/>
      <dgm:spPr>
        <a:blipFill rotWithShape="1">
          <a:blip xmlns:r="http://schemas.openxmlformats.org/officeDocument/2006/relationships" r:embed="rId2" cstate="print"/>
          <a:srcRect/>
          <a:stretch>
            <a:fillRect t="-4000" b="-4000"/>
          </a:stretch>
        </a:blipFill>
        <a:ln>
          <a:solidFill>
            <a:schemeClr val="tx1"/>
          </a:solidFill>
        </a:ln>
      </dgm:spPr>
      <dgm:extLst>
        <a:ext uri="{E40237B7-FDA0-4F09-8148-C483321AD2D9}">
          <dgm14:cNvPr xmlns:dgm14="http://schemas.microsoft.com/office/drawing/2010/diagram" id="0" name="" descr="Red alert button"/>
        </a:ext>
      </dgm:extLst>
    </dgm:pt>
    <dgm:pt modelId="{CE9C016E-D633-487B-AC13-8AB6978702CA}" type="pres">
      <dgm:prSet presAssocID="{ABB11067-5B63-45CA-8CB9-2537C11D41E4}" presName="textRect" presStyleLbl="revTx" presStyleIdx="1" presStyleCnt="5">
        <dgm:presLayoutVars>
          <dgm:bulletEnabled val="1"/>
        </dgm:presLayoutVars>
      </dgm:prSet>
      <dgm:spPr/>
    </dgm:pt>
    <dgm:pt modelId="{D6E6F1A3-5034-42CB-8831-007DD6665ED4}" type="pres">
      <dgm:prSet presAssocID="{2D1816EC-CA98-4755-8AEF-658EDBA0A3F9}" presName="sibTrans" presStyleLbl="sibTrans2D1" presStyleIdx="0" presStyleCnt="0"/>
      <dgm:spPr/>
    </dgm:pt>
    <dgm:pt modelId="{D6F3F678-ACA9-46C6-AB2F-F4E91037E06F}" type="pres">
      <dgm:prSet presAssocID="{8A2D5702-4F6A-4E03-A63C-FD5B26231B28}" presName="compNode" presStyleCnt="0"/>
      <dgm:spPr/>
    </dgm:pt>
    <dgm:pt modelId="{807B3AA0-5D47-4F50-AB51-0123F7D38FF1}" type="pres">
      <dgm:prSet presAssocID="{8A2D5702-4F6A-4E03-A63C-FD5B26231B28}" presName="pictRect" presStyleLbl="node1" presStyleIdx="2" presStyleCnt="5"/>
      <dgm:spPr>
        <a:blipFill>
          <a:blip xmlns:r="http://schemas.openxmlformats.org/officeDocument/2006/relationships" r:embed="rId3">
            <a:extLst>
              <a:ext uri="{28A0092B-C50C-407E-A947-70E740481C1C}">
                <a14:useLocalDpi xmlns:a14="http://schemas.microsoft.com/office/drawing/2010/main" val="0"/>
              </a:ext>
            </a:extLst>
          </a:blip>
          <a:srcRect/>
          <a:stretch>
            <a:fillRect l="-2000" r="-2000"/>
          </a:stretch>
        </a:blipFill>
        <a:ln>
          <a:solidFill>
            <a:schemeClr val="tx1"/>
          </a:solidFill>
        </a:ln>
      </dgm:spPr>
      <dgm:extLst>
        <a:ext uri="{E40237B7-FDA0-4F09-8148-C483321AD2D9}">
          <dgm14:cNvPr xmlns:dgm14="http://schemas.microsoft.com/office/drawing/2010/diagram" id="0" name="" descr="Two firefighters spraying high pressure water to  fire"/>
        </a:ext>
      </dgm:extLst>
    </dgm:pt>
    <dgm:pt modelId="{3CD5591E-A55C-44C0-B0E2-448B2BE09DF4}" type="pres">
      <dgm:prSet presAssocID="{8A2D5702-4F6A-4E03-A63C-FD5B26231B28}" presName="textRect" presStyleLbl="revTx" presStyleIdx="2" presStyleCnt="5">
        <dgm:presLayoutVars>
          <dgm:bulletEnabled val="1"/>
        </dgm:presLayoutVars>
      </dgm:prSet>
      <dgm:spPr/>
    </dgm:pt>
    <dgm:pt modelId="{5C4B99B1-13D0-45F4-B10B-81ED83B77B94}" type="pres">
      <dgm:prSet presAssocID="{D0E49B3B-7AA9-4301-9F6C-8BE941BE3AB0}" presName="sibTrans" presStyleLbl="sibTrans2D1" presStyleIdx="0" presStyleCnt="0"/>
      <dgm:spPr/>
    </dgm:pt>
    <dgm:pt modelId="{BA656FEF-E497-4A92-B882-3CB39CAB1002}" type="pres">
      <dgm:prSet presAssocID="{FFB5CEBB-E84C-47A0-B551-3CE07EDFB563}" presName="compNode" presStyleCnt="0"/>
      <dgm:spPr/>
    </dgm:pt>
    <dgm:pt modelId="{4248E2F4-287D-4B9E-A3E4-D178E39A3D52}" type="pres">
      <dgm:prSet presAssocID="{FFB5CEBB-E84C-47A0-B551-3CE07EDFB563}" presName="pictRect" presStyleLbl="node1" presStyleIdx="3" presStyleCnt="5"/>
      <dgm:spPr>
        <a:blipFill>
          <a:blip xmlns:r="http://schemas.openxmlformats.org/officeDocument/2006/relationships" r:embed="rId4">
            <a:extLst>
              <a:ext uri="{28A0092B-C50C-407E-A947-70E740481C1C}">
                <a14:useLocalDpi xmlns:a14="http://schemas.microsoft.com/office/drawing/2010/main" val="0"/>
              </a:ext>
            </a:extLst>
          </a:blip>
          <a:srcRect/>
          <a:stretch>
            <a:fillRect t="-4000" b="-4000"/>
          </a:stretch>
        </a:blipFill>
        <a:ln>
          <a:solidFill>
            <a:schemeClr val="tx1"/>
          </a:solidFill>
        </a:ln>
      </dgm:spPr>
      <dgm:extLst>
        <a:ext uri="{E40237B7-FDA0-4F09-8148-C483321AD2D9}">
          <dgm14:cNvPr xmlns:dgm14="http://schemas.microsoft.com/office/drawing/2010/diagram" id="0" name="" descr="Pile of American dollar banknotes"/>
        </a:ext>
      </dgm:extLst>
    </dgm:pt>
    <dgm:pt modelId="{C812FBB9-3F2E-45F9-8B9E-C41BF843E1F2}" type="pres">
      <dgm:prSet presAssocID="{FFB5CEBB-E84C-47A0-B551-3CE07EDFB563}" presName="textRect" presStyleLbl="revTx" presStyleIdx="3" presStyleCnt="5">
        <dgm:presLayoutVars>
          <dgm:bulletEnabled val="1"/>
        </dgm:presLayoutVars>
      </dgm:prSet>
      <dgm:spPr/>
    </dgm:pt>
    <dgm:pt modelId="{360F67C9-D6AF-494C-B168-E3980E9A3A64}" type="pres">
      <dgm:prSet presAssocID="{9C4F4CA3-F2CB-4204-8B4E-9A7F85074CFC}" presName="sibTrans" presStyleLbl="sibTrans2D1" presStyleIdx="0" presStyleCnt="0"/>
      <dgm:spPr/>
    </dgm:pt>
    <dgm:pt modelId="{B0332220-7867-4F52-9707-08BB33A9DDB5}" type="pres">
      <dgm:prSet presAssocID="{17F62E2B-C8C6-4731-9E15-5B66D5EC6CD7}" presName="compNode" presStyleCnt="0"/>
      <dgm:spPr/>
    </dgm:pt>
    <dgm:pt modelId="{99EB7E3C-FFB5-4D5B-B0A1-564D2E66C402}" type="pres">
      <dgm:prSet presAssocID="{17F62E2B-C8C6-4731-9E15-5B66D5EC6CD7}" presName="pictRect" presStyleLbl="node1" presStyleIdx="4" presStyleCnt="5"/>
      <dgm:spPr>
        <a:blipFill>
          <a:blip xmlns:r="http://schemas.openxmlformats.org/officeDocument/2006/relationships" r:embed="rId5">
            <a:extLst>
              <a:ext uri="{28A0092B-C50C-407E-A947-70E740481C1C}">
                <a14:useLocalDpi xmlns:a14="http://schemas.microsoft.com/office/drawing/2010/main" val="0"/>
              </a:ext>
            </a:extLst>
          </a:blip>
          <a:srcRect/>
          <a:stretch>
            <a:fillRect l="-2000" r="-2000"/>
          </a:stretch>
        </a:blipFill>
        <a:ln>
          <a:solidFill>
            <a:schemeClr val="tx1"/>
          </a:solidFill>
        </a:ln>
      </dgm:spPr>
      <dgm:extLst>
        <a:ext uri="{E40237B7-FDA0-4F09-8148-C483321AD2D9}">
          <dgm14:cNvPr xmlns:dgm14="http://schemas.microsoft.com/office/drawing/2010/diagram" id="0" name="" descr="Duck and ducklings"/>
        </a:ext>
      </dgm:extLst>
    </dgm:pt>
    <dgm:pt modelId="{C8D043B3-9982-42AB-93F9-B3897051FE13}" type="pres">
      <dgm:prSet presAssocID="{17F62E2B-C8C6-4731-9E15-5B66D5EC6CD7}" presName="textRect" presStyleLbl="revTx" presStyleIdx="4" presStyleCnt="5">
        <dgm:presLayoutVars>
          <dgm:bulletEnabled val="1"/>
        </dgm:presLayoutVars>
      </dgm:prSet>
      <dgm:spPr/>
    </dgm:pt>
  </dgm:ptLst>
  <dgm:cxnLst>
    <dgm:cxn modelId="{67523B02-BAA4-49A2-B2A2-496BDD8C92A9}" type="presOf" srcId="{2D1816EC-CA98-4755-8AEF-658EDBA0A3F9}" destId="{D6E6F1A3-5034-42CB-8831-007DD6665ED4}" srcOrd="0" destOrd="0" presId="urn:microsoft.com/office/officeart/2005/8/layout/pList1"/>
    <dgm:cxn modelId="{63825414-7198-4CED-902F-B0A0EAAAE9B5}" type="presOf" srcId="{8A2D5702-4F6A-4E03-A63C-FD5B26231B28}" destId="{3CD5591E-A55C-44C0-B0E2-448B2BE09DF4}" srcOrd="0" destOrd="0" presId="urn:microsoft.com/office/officeart/2005/8/layout/pList1"/>
    <dgm:cxn modelId="{3E51B12C-217B-448E-B951-DE09D4B924C3}" srcId="{541A7DF0-9691-426A-BF95-07AEA2F88620}" destId="{1B5902DF-713D-4D2E-9EC1-9ACF9BF67CA9}" srcOrd="0" destOrd="0" parTransId="{8CC3681D-456C-4A6F-B370-602F64C89396}" sibTransId="{5B81AB9E-4594-4D5A-AEA8-6DCFA7B31950}"/>
    <dgm:cxn modelId="{B17A5741-21AD-4095-B48F-EE5A4C22C6E0}" srcId="{541A7DF0-9691-426A-BF95-07AEA2F88620}" destId="{ABB11067-5B63-45CA-8CB9-2537C11D41E4}" srcOrd="1" destOrd="0" parTransId="{82DDEE27-9107-48B2-A46E-3C281725C097}" sibTransId="{2D1816EC-CA98-4755-8AEF-658EDBA0A3F9}"/>
    <dgm:cxn modelId="{C79C4563-2222-4487-B41F-D24D9D035C8B}" type="presOf" srcId="{ABB11067-5B63-45CA-8CB9-2537C11D41E4}" destId="{CE9C016E-D633-487B-AC13-8AB6978702CA}" srcOrd="0" destOrd="0" presId="urn:microsoft.com/office/officeart/2005/8/layout/pList1"/>
    <dgm:cxn modelId="{C9465472-E2E8-49FD-A62F-D37E2BB0D9A0}" srcId="{541A7DF0-9691-426A-BF95-07AEA2F88620}" destId="{8A2D5702-4F6A-4E03-A63C-FD5B26231B28}" srcOrd="2" destOrd="0" parTransId="{D67CC4D1-E823-4992-8631-6CEB5936F893}" sibTransId="{D0E49B3B-7AA9-4301-9F6C-8BE941BE3AB0}"/>
    <dgm:cxn modelId="{51514594-368C-4C36-9AB7-2F94CF9022CB}" type="presOf" srcId="{541A7DF0-9691-426A-BF95-07AEA2F88620}" destId="{3C96F5F7-E569-4A23-90AA-74D3D18C2528}" srcOrd="0" destOrd="0" presId="urn:microsoft.com/office/officeart/2005/8/layout/pList1"/>
    <dgm:cxn modelId="{E50BFE9F-4720-40E3-B655-0C384BCEC4BF}" type="presOf" srcId="{FFB5CEBB-E84C-47A0-B551-3CE07EDFB563}" destId="{C812FBB9-3F2E-45F9-8B9E-C41BF843E1F2}" srcOrd="0" destOrd="0" presId="urn:microsoft.com/office/officeart/2005/8/layout/pList1"/>
    <dgm:cxn modelId="{056026A7-42C0-4618-93F7-C8C59F64B0E9}" type="presOf" srcId="{5B81AB9E-4594-4D5A-AEA8-6DCFA7B31950}" destId="{B1199BD6-57DE-4585-9B36-57FB1167A466}" srcOrd="0" destOrd="0" presId="urn:microsoft.com/office/officeart/2005/8/layout/pList1"/>
    <dgm:cxn modelId="{2F67F9B5-D653-404F-9F94-5F7107D0E576}" srcId="{541A7DF0-9691-426A-BF95-07AEA2F88620}" destId="{FFB5CEBB-E84C-47A0-B551-3CE07EDFB563}" srcOrd="3" destOrd="0" parTransId="{083DE44E-97B2-421F-89D9-8AB641193E69}" sibTransId="{9C4F4CA3-F2CB-4204-8B4E-9A7F85074CFC}"/>
    <dgm:cxn modelId="{4ED0E4BB-3F18-4151-BDC7-6060F0E67A3D}" type="presOf" srcId="{9C4F4CA3-F2CB-4204-8B4E-9A7F85074CFC}" destId="{360F67C9-D6AF-494C-B168-E3980E9A3A64}" srcOrd="0" destOrd="0" presId="urn:microsoft.com/office/officeart/2005/8/layout/pList1"/>
    <dgm:cxn modelId="{85F771C9-348D-4232-87F1-58584CDDB45A}" type="presOf" srcId="{17F62E2B-C8C6-4731-9E15-5B66D5EC6CD7}" destId="{C8D043B3-9982-42AB-93F9-B3897051FE13}" srcOrd="0" destOrd="0" presId="urn:microsoft.com/office/officeart/2005/8/layout/pList1"/>
    <dgm:cxn modelId="{076FFECB-D960-4B30-92E4-92B4C956A147}" type="presOf" srcId="{D0E49B3B-7AA9-4301-9F6C-8BE941BE3AB0}" destId="{5C4B99B1-13D0-45F4-B10B-81ED83B77B94}" srcOrd="0" destOrd="0" presId="urn:microsoft.com/office/officeart/2005/8/layout/pList1"/>
    <dgm:cxn modelId="{59EF69D1-4A2D-4AA9-838E-58D9610AAA01}" srcId="{541A7DF0-9691-426A-BF95-07AEA2F88620}" destId="{17F62E2B-C8C6-4731-9E15-5B66D5EC6CD7}" srcOrd="4" destOrd="0" parTransId="{4C1AC140-0002-4A1C-B655-D66541EFD9C3}" sibTransId="{A84BA5C1-3668-44F1-8598-343B5A6244C8}"/>
    <dgm:cxn modelId="{568508F2-89E2-428D-8DFE-6E55DDABC49F}" type="presOf" srcId="{1B5902DF-713D-4D2E-9EC1-9ACF9BF67CA9}" destId="{8C33A51F-9176-4D1A-98C0-0E507D7473F3}" srcOrd="0" destOrd="0" presId="urn:microsoft.com/office/officeart/2005/8/layout/pList1"/>
    <dgm:cxn modelId="{E6FC408B-F508-4A46-BBA7-1EA7253AFDA3}" type="presParOf" srcId="{3C96F5F7-E569-4A23-90AA-74D3D18C2528}" destId="{D8E0CB5B-929B-4AA3-9928-134831BFBBAF}" srcOrd="0" destOrd="0" presId="urn:microsoft.com/office/officeart/2005/8/layout/pList1"/>
    <dgm:cxn modelId="{FC63516A-DCAF-487E-A9B3-71B34B2C0F36}" type="presParOf" srcId="{D8E0CB5B-929B-4AA3-9928-134831BFBBAF}" destId="{2F76DE74-1D9A-4E6B-BE79-D4938647DBEE}" srcOrd="0" destOrd="0" presId="urn:microsoft.com/office/officeart/2005/8/layout/pList1"/>
    <dgm:cxn modelId="{6015F591-F98D-49E2-9263-5713452367A5}" type="presParOf" srcId="{D8E0CB5B-929B-4AA3-9928-134831BFBBAF}" destId="{8C33A51F-9176-4D1A-98C0-0E507D7473F3}" srcOrd="1" destOrd="0" presId="urn:microsoft.com/office/officeart/2005/8/layout/pList1"/>
    <dgm:cxn modelId="{6649B9B7-A507-4E16-A490-5B598BE23750}" type="presParOf" srcId="{3C96F5F7-E569-4A23-90AA-74D3D18C2528}" destId="{B1199BD6-57DE-4585-9B36-57FB1167A466}" srcOrd="1" destOrd="0" presId="urn:microsoft.com/office/officeart/2005/8/layout/pList1"/>
    <dgm:cxn modelId="{D4478D9C-EA2A-42B1-96EF-529D8B7142AC}" type="presParOf" srcId="{3C96F5F7-E569-4A23-90AA-74D3D18C2528}" destId="{655A5505-F3F4-4091-A32C-D4F1254FAD23}" srcOrd="2" destOrd="0" presId="urn:microsoft.com/office/officeart/2005/8/layout/pList1"/>
    <dgm:cxn modelId="{E77F7A11-4E2A-4CE7-8E0A-ACD100736210}" type="presParOf" srcId="{655A5505-F3F4-4091-A32C-D4F1254FAD23}" destId="{B97E43D5-2AD1-4ACC-8453-5A75A9DF1F9D}" srcOrd="0" destOrd="0" presId="urn:microsoft.com/office/officeart/2005/8/layout/pList1"/>
    <dgm:cxn modelId="{7D2C9911-BB69-4101-B0F1-855B3B384D0E}" type="presParOf" srcId="{655A5505-F3F4-4091-A32C-D4F1254FAD23}" destId="{CE9C016E-D633-487B-AC13-8AB6978702CA}" srcOrd="1" destOrd="0" presId="urn:microsoft.com/office/officeart/2005/8/layout/pList1"/>
    <dgm:cxn modelId="{FC9FF54F-19D2-4FD4-94DE-02A0E373B2B0}" type="presParOf" srcId="{3C96F5F7-E569-4A23-90AA-74D3D18C2528}" destId="{D6E6F1A3-5034-42CB-8831-007DD6665ED4}" srcOrd="3" destOrd="0" presId="urn:microsoft.com/office/officeart/2005/8/layout/pList1"/>
    <dgm:cxn modelId="{E45EDBF9-AB12-42D6-A118-3C71D85AAD8A}" type="presParOf" srcId="{3C96F5F7-E569-4A23-90AA-74D3D18C2528}" destId="{D6F3F678-ACA9-46C6-AB2F-F4E91037E06F}" srcOrd="4" destOrd="0" presId="urn:microsoft.com/office/officeart/2005/8/layout/pList1"/>
    <dgm:cxn modelId="{619444FA-CA69-4208-ACFF-A1758C42908F}" type="presParOf" srcId="{D6F3F678-ACA9-46C6-AB2F-F4E91037E06F}" destId="{807B3AA0-5D47-4F50-AB51-0123F7D38FF1}" srcOrd="0" destOrd="0" presId="urn:microsoft.com/office/officeart/2005/8/layout/pList1"/>
    <dgm:cxn modelId="{46854A12-F894-4731-9BEA-E4A4CAEED1B2}" type="presParOf" srcId="{D6F3F678-ACA9-46C6-AB2F-F4E91037E06F}" destId="{3CD5591E-A55C-44C0-B0E2-448B2BE09DF4}" srcOrd="1" destOrd="0" presId="urn:microsoft.com/office/officeart/2005/8/layout/pList1"/>
    <dgm:cxn modelId="{F8EE1461-37F2-44B9-8052-04DBF1A0C22B}" type="presParOf" srcId="{3C96F5F7-E569-4A23-90AA-74D3D18C2528}" destId="{5C4B99B1-13D0-45F4-B10B-81ED83B77B94}" srcOrd="5" destOrd="0" presId="urn:microsoft.com/office/officeart/2005/8/layout/pList1"/>
    <dgm:cxn modelId="{138F99F3-5EEF-4F67-BF65-58F1561D3245}" type="presParOf" srcId="{3C96F5F7-E569-4A23-90AA-74D3D18C2528}" destId="{BA656FEF-E497-4A92-B882-3CB39CAB1002}" srcOrd="6" destOrd="0" presId="urn:microsoft.com/office/officeart/2005/8/layout/pList1"/>
    <dgm:cxn modelId="{3D67AC15-71CB-49D0-B033-884AE5E65EC0}" type="presParOf" srcId="{BA656FEF-E497-4A92-B882-3CB39CAB1002}" destId="{4248E2F4-287D-4B9E-A3E4-D178E39A3D52}" srcOrd="0" destOrd="0" presId="urn:microsoft.com/office/officeart/2005/8/layout/pList1"/>
    <dgm:cxn modelId="{C0B12DAC-02D4-417E-8907-522F9A17C9D5}" type="presParOf" srcId="{BA656FEF-E497-4A92-B882-3CB39CAB1002}" destId="{C812FBB9-3F2E-45F9-8B9E-C41BF843E1F2}" srcOrd="1" destOrd="0" presId="urn:microsoft.com/office/officeart/2005/8/layout/pList1"/>
    <dgm:cxn modelId="{47C9AE92-5FEF-41D8-9AE1-39D106ED3788}" type="presParOf" srcId="{3C96F5F7-E569-4A23-90AA-74D3D18C2528}" destId="{360F67C9-D6AF-494C-B168-E3980E9A3A64}" srcOrd="7" destOrd="0" presId="urn:microsoft.com/office/officeart/2005/8/layout/pList1"/>
    <dgm:cxn modelId="{91DADF21-3654-4A17-92D7-44576C5DEDB7}" type="presParOf" srcId="{3C96F5F7-E569-4A23-90AA-74D3D18C2528}" destId="{B0332220-7867-4F52-9707-08BB33A9DDB5}" srcOrd="8" destOrd="0" presId="urn:microsoft.com/office/officeart/2005/8/layout/pList1"/>
    <dgm:cxn modelId="{5DEA1E18-AA1C-40DD-98B2-8EB8CC12A3AC}" type="presParOf" srcId="{B0332220-7867-4F52-9707-08BB33A9DDB5}" destId="{99EB7E3C-FFB5-4D5B-B0A1-564D2E66C402}" srcOrd="0" destOrd="0" presId="urn:microsoft.com/office/officeart/2005/8/layout/pList1"/>
    <dgm:cxn modelId="{AABAC6C8-12CD-4597-AC33-BB42853FF3C0}" type="presParOf" srcId="{B0332220-7867-4F52-9707-08BB33A9DDB5}" destId="{C8D043B3-9982-42AB-93F9-B3897051FE13}" srcOrd="1" destOrd="0" presId="urn:microsoft.com/office/officeart/2005/8/layout/p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91AB11C-7E2C-4D8A-8D0E-65A7219B91CD}"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61E8D3F8-8B12-44CA-9601-49B6F3389540}">
      <dgm:prSet/>
      <dgm:spPr/>
      <dgm:t>
        <a:bodyPr/>
        <a:lstStyle/>
        <a:p>
          <a:r>
            <a:rPr lang="en-US"/>
            <a:t>Has anyone reviewed the EPA Region 8 Area Contingency Plan? Are you eager to see the </a:t>
          </a:r>
          <a:r>
            <a:rPr lang="en-US" err="1"/>
            <a:t>subArea</a:t>
          </a:r>
          <a:r>
            <a:rPr lang="en-US"/>
            <a:t> Contingency Plans?</a:t>
          </a:r>
        </a:p>
      </dgm:t>
    </dgm:pt>
    <dgm:pt modelId="{685A42C8-3521-4039-8F09-8914D09630B1}" type="parTrans" cxnId="{0ABEA306-B678-4259-87A2-FD8ADCC0CA41}">
      <dgm:prSet/>
      <dgm:spPr/>
      <dgm:t>
        <a:bodyPr/>
        <a:lstStyle/>
        <a:p>
          <a:endParaRPr lang="en-US"/>
        </a:p>
      </dgm:t>
    </dgm:pt>
    <dgm:pt modelId="{C82A7E5F-D67C-4563-8B22-510C23BFF4A9}" type="sibTrans" cxnId="{0ABEA306-B678-4259-87A2-FD8ADCC0CA41}">
      <dgm:prSet/>
      <dgm:spPr/>
      <dgm:t>
        <a:bodyPr/>
        <a:lstStyle/>
        <a:p>
          <a:endParaRPr lang="en-US"/>
        </a:p>
      </dgm:t>
    </dgm:pt>
    <dgm:pt modelId="{FF99BBC0-8CD7-4552-9585-F31F1C25D754}">
      <dgm:prSet/>
      <dgm:spPr/>
      <dgm:t>
        <a:bodyPr/>
        <a:lstStyle/>
        <a:p>
          <a:r>
            <a:rPr lang="en-US"/>
            <a:t>Does your ERAP or FRP include mapped response strategy locations, include access agreements, and specify equipment?</a:t>
          </a:r>
        </a:p>
      </dgm:t>
    </dgm:pt>
    <dgm:pt modelId="{23AA9F55-DE51-4523-901E-621F2F274053}" type="parTrans" cxnId="{33736A81-4160-4C00-8D2C-F2EAA59B3EFB}">
      <dgm:prSet/>
      <dgm:spPr/>
      <dgm:t>
        <a:bodyPr/>
        <a:lstStyle/>
        <a:p>
          <a:endParaRPr lang="en-US"/>
        </a:p>
      </dgm:t>
    </dgm:pt>
    <dgm:pt modelId="{978234D6-7FF3-4086-99FE-3B0B29D60A72}" type="sibTrans" cxnId="{33736A81-4160-4C00-8D2C-F2EAA59B3EFB}">
      <dgm:prSet/>
      <dgm:spPr/>
      <dgm:t>
        <a:bodyPr/>
        <a:lstStyle/>
        <a:p>
          <a:endParaRPr lang="en-US"/>
        </a:p>
      </dgm:t>
    </dgm:pt>
    <dgm:pt modelId="{F3287F4C-1C8C-4D3D-ABF0-D6FCB19A874A}">
      <dgm:prSet/>
      <dgm:spPr/>
      <dgm:t>
        <a:bodyPr/>
        <a:lstStyle/>
        <a:p>
          <a:r>
            <a:rPr lang="en-US"/>
            <a:t>Have you shared your FRP/ERAP with your local emergency planning committees or other first responders?</a:t>
          </a:r>
        </a:p>
      </dgm:t>
    </dgm:pt>
    <dgm:pt modelId="{9510C2A5-2514-4FC4-BAFF-379C1C01BE24}" type="parTrans" cxnId="{87AC8ECE-25A6-44ED-AD62-A0D963678607}">
      <dgm:prSet/>
      <dgm:spPr/>
      <dgm:t>
        <a:bodyPr/>
        <a:lstStyle/>
        <a:p>
          <a:endParaRPr lang="en-US"/>
        </a:p>
      </dgm:t>
    </dgm:pt>
    <dgm:pt modelId="{0A463DBB-0D08-4211-A488-63C5A75BCDF5}" type="sibTrans" cxnId="{87AC8ECE-25A6-44ED-AD62-A0D963678607}">
      <dgm:prSet/>
      <dgm:spPr/>
      <dgm:t>
        <a:bodyPr/>
        <a:lstStyle/>
        <a:p>
          <a:endParaRPr lang="en-US"/>
        </a:p>
      </dgm:t>
    </dgm:pt>
    <dgm:pt modelId="{9BCE60D1-72BC-48D9-AFF2-948F838E7093}" type="pres">
      <dgm:prSet presAssocID="{891AB11C-7E2C-4D8A-8D0E-65A7219B91CD}" presName="root" presStyleCnt="0">
        <dgm:presLayoutVars>
          <dgm:dir/>
          <dgm:resizeHandles val="exact"/>
        </dgm:presLayoutVars>
      </dgm:prSet>
      <dgm:spPr/>
    </dgm:pt>
    <dgm:pt modelId="{81635B8E-90F5-433A-90A3-C2C2ECC7A212}" type="pres">
      <dgm:prSet presAssocID="{61E8D3F8-8B12-44CA-9601-49B6F3389540}" presName="compNode" presStyleCnt="0"/>
      <dgm:spPr/>
    </dgm:pt>
    <dgm:pt modelId="{D3CDDD3B-40E8-40D7-A13A-ACB14928F5DB}" type="pres">
      <dgm:prSet presAssocID="{61E8D3F8-8B12-44CA-9601-49B6F3389540}" presName="bgRect" presStyleLbl="bgShp" presStyleIdx="0" presStyleCnt="3"/>
      <dgm:spPr/>
    </dgm:pt>
    <dgm:pt modelId="{8DFCB332-67EE-4EAF-A07C-A6388192BD72}" type="pres">
      <dgm:prSet presAssocID="{61E8D3F8-8B12-44CA-9601-49B6F338954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esentation with Checklist"/>
        </a:ext>
      </dgm:extLst>
    </dgm:pt>
    <dgm:pt modelId="{210FF7A1-959B-4744-8ACD-52892A8E311D}" type="pres">
      <dgm:prSet presAssocID="{61E8D3F8-8B12-44CA-9601-49B6F3389540}" presName="spaceRect" presStyleCnt="0"/>
      <dgm:spPr/>
    </dgm:pt>
    <dgm:pt modelId="{289C4AA7-3CD1-45AE-AC47-9EA8A7E097D4}" type="pres">
      <dgm:prSet presAssocID="{61E8D3F8-8B12-44CA-9601-49B6F3389540}" presName="parTx" presStyleLbl="revTx" presStyleIdx="0" presStyleCnt="3">
        <dgm:presLayoutVars>
          <dgm:chMax val="0"/>
          <dgm:chPref val="0"/>
        </dgm:presLayoutVars>
      </dgm:prSet>
      <dgm:spPr/>
    </dgm:pt>
    <dgm:pt modelId="{13537257-A986-4BA8-9A86-59DFAF1F126F}" type="pres">
      <dgm:prSet presAssocID="{C82A7E5F-D67C-4563-8B22-510C23BFF4A9}" presName="sibTrans" presStyleCnt="0"/>
      <dgm:spPr/>
    </dgm:pt>
    <dgm:pt modelId="{0B65590A-3DEE-4BEB-A193-CA94B292ED96}" type="pres">
      <dgm:prSet presAssocID="{FF99BBC0-8CD7-4552-9585-F31F1C25D754}" presName="compNode" presStyleCnt="0"/>
      <dgm:spPr/>
    </dgm:pt>
    <dgm:pt modelId="{65E5E327-13AB-4364-BDA0-68914ED6DA68}" type="pres">
      <dgm:prSet presAssocID="{FF99BBC0-8CD7-4552-9585-F31F1C25D754}" presName="bgRect" presStyleLbl="bgShp" presStyleIdx="1" presStyleCnt="3"/>
      <dgm:spPr/>
    </dgm:pt>
    <dgm:pt modelId="{9B9832F8-89F2-4CA4-8EE6-0C4D018C4AE9}" type="pres">
      <dgm:prSet presAssocID="{FF99BBC0-8CD7-4552-9585-F31F1C25D75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plash"/>
        </a:ext>
      </dgm:extLst>
    </dgm:pt>
    <dgm:pt modelId="{BC78C81E-2E47-43C7-AFB6-5D630F9BAB2E}" type="pres">
      <dgm:prSet presAssocID="{FF99BBC0-8CD7-4552-9585-F31F1C25D754}" presName="spaceRect" presStyleCnt="0"/>
      <dgm:spPr/>
    </dgm:pt>
    <dgm:pt modelId="{CA610082-DE43-4FAF-A927-93FF5651DAFE}" type="pres">
      <dgm:prSet presAssocID="{FF99BBC0-8CD7-4552-9585-F31F1C25D754}" presName="parTx" presStyleLbl="revTx" presStyleIdx="1" presStyleCnt="3">
        <dgm:presLayoutVars>
          <dgm:chMax val="0"/>
          <dgm:chPref val="0"/>
        </dgm:presLayoutVars>
      </dgm:prSet>
      <dgm:spPr/>
    </dgm:pt>
    <dgm:pt modelId="{3D119959-B624-47C8-AB35-156BB9497E56}" type="pres">
      <dgm:prSet presAssocID="{978234D6-7FF3-4086-99FE-3B0B29D60A72}" presName="sibTrans" presStyleCnt="0"/>
      <dgm:spPr/>
    </dgm:pt>
    <dgm:pt modelId="{C2F139C6-3BD8-44D3-931C-6A95532BC5DB}" type="pres">
      <dgm:prSet presAssocID="{F3287F4C-1C8C-4D3D-ABF0-D6FCB19A874A}" presName="compNode" presStyleCnt="0"/>
      <dgm:spPr/>
    </dgm:pt>
    <dgm:pt modelId="{D0656BF3-1377-4627-9246-AA8C4ADCD5A4}" type="pres">
      <dgm:prSet presAssocID="{F3287F4C-1C8C-4D3D-ABF0-D6FCB19A874A}" presName="bgRect" presStyleLbl="bgShp" presStyleIdx="2" presStyleCnt="3"/>
      <dgm:spPr/>
    </dgm:pt>
    <dgm:pt modelId="{1A401A7C-EAB1-4112-BFF7-4C3F069BF62B}" type="pres">
      <dgm:prSet presAssocID="{F3287F4C-1C8C-4D3D-ABF0-D6FCB19A874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Ambulance"/>
        </a:ext>
      </dgm:extLst>
    </dgm:pt>
    <dgm:pt modelId="{9DB3427C-B272-498F-8675-39A47C9F106E}" type="pres">
      <dgm:prSet presAssocID="{F3287F4C-1C8C-4D3D-ABF0-D6FCB19A874A}" presName="spaceRect" presStyleCnt="0"/>
      <dgm:spPr/>
    </dgm:pt>
    <dgm:pt modelId="{A936A9EA-8417-47D2-80BA-7399CB4EBB38}" type="pres">
      <dgm:prSet presAssocID="{F3287F4C-1C8C-4D3D-ABF0-D6FCB19A874A}" presName="parTx" presStyleLbl="revTx" presStyleIdx="2" presStyleCnt="3">
        <dgm:presLayoutVars>
          <dgm:chMax val="0"/>
          <dgm:chPref val="0"/>
        </dgm:presLayoutVars>
      </dgm:prSet>
      <dgm:spPr/>
    </dgm:pt>
  </dgm:ptLst>
  <dgm:cxnLst>
    <dgm:cxn modelId="{0ABEA306-B678-4259-87A2-FD8ADCC0CA41}" srcId="{891AB11C-7E2C-4D8A-8D0E-65A7219B91CD}" destId="{61E8D3F8-8B12-44CA-9601-49B6F3389540}" srcOrd="0" destOrd="0" parTransId="{685A42C8-3521-4039-8F09-8914D09630B1}" sibTransId="{C82A7E5F-D67C-4563-8B22-510C23BFF4A9}"/>
    <dgm:cxn modelId="{9929DD41-0B4B-459A-9E7D-2A21B09AE97C}" type="presOf" srcId="{FF99BBC0-8CD7-4552-9585-F31F1C25D754}" destId="{CA610082-DE43-4FAF-A927-93FF5651DAFE}" srcOrd="0" destOrd="0" presId="urn:microsoft.com/office/officeart/2018/2/layout/IconVerticalSolidList"/>
    <dgm:cxn modelId="{33736A81-4160-4C00-8D2C-F2EAA59B3EFB}" srcId="{891AB11C-7E2C-4D8A-8D0E-65A7219B91CD}" destId="{FF99BBC0-8CD7-4552-9585-F31F1C25D754}" srcOrd="1" destOrd="0" parTransId="{23AA9F55-DE51-4523-901E-621F2F274053}" sibTransId="{978234D6-7FF3-4086-99FE-3B0B29D60A72}"/>
    <dgm:cxn modelId="{3149D9A6-4F34-4AF3-AC21-381ACB51E3D9}" type="presOf" srcId="{F3287F4C-1C8C-4D3D-ABF0-D6FCB19A874A}" destId="{A936A9EA-8417-47D2-80BA-7399CB4EBB38}" srcOrd="0" destOrd="0" presId="urn:microsoft.com/office/officeart/2018/2/layout/IconVerticalSolidList"/>
    <dgm:cxn modelId="{E27BADB3-0F15-4C79-8EBD-3C44EF8358AA}" type="presOf" srcId="{61E8D3F8-8B12-44CA-9601-49B6F3389540}" destId="{289C4AA7-3CD1-45AE-AC47-9EA8A7E097D4}" srcOrd="0" destOrd="0" presId="urn:microsoft.com/office/officeart/2018/2/layout/IconVerticalSolidList"/>
    <dgm:cxn modelId="{87AC8ECE-25A6-44ED-AD62-A0D963678607}" srcId="{891AB11C-7E2C-4D8A-8D0E-65A7219B91CD}" destId="{F3287F4C-1C8C-4D3D-ABF0-D6FCB19A874A}" srcOrd="2" destOrd="0" parTransId="{9510C2A5-2514-4FC4-BAFF-379C1C01BE24}" sibTransId="{0A463DBB-0D08-4211-A488-63C5A75BCDF5}"/>
    <dgm:cxn modelId="{8F51D9DE-1650-4B7E-9776-DF378DAF2E3B}" type="presOf" srcId="{891AB11C-7E2C-4D8A-8D0E-65A7219B91CD}" destId="{9BCE60D1-72BC-48D9-AFF2-948F838E7093}" srcOrd="0" destOrd="0" presId="urn:microsoft.com/office/officeart/2018/2/layout/IconVerticalSolidList"/>
    <dgm:cxn modelId="{E1EDB587-DEB6-4A01-9EA9-F0253396EEFB}" type="presParOf" srcId="{9BCE60D1-72BC-48D9-AFF2-948F838E7093}" destId="{81635B8E-90F5-433A-90A3-C2C2ECC7A212}" srcOrd="0" destOrd="0" presId="urn:microsoft.com/office/officeart/2018/2/layout/IconVerticalSolidList"/>
    <dgm:cxn modelId="{691D8CEC-2AA1-403C-88FE-33BD15F1E3DA}" type="presParOf" srcId="{81635B8E-90F5-433A-90A3-C2C2ECC7A212}" destId="{D3CDDD3B-40E8-40D7-A13A-ACB14928F5DB}" srcOrd="0" destOrd="0" presId="urn:microsoft.com/office/officeart/2018/2/layout/IconVerticalSolidList"/>
    <dgm:cxn modelId="{090C572F-4E13-40B7-9A28-2474ED15E12B}" type="presParOf" srcId="{81635B8E-90F5-433A-90A3-C2C2ECC7A212}" destId="{8DFCB332-67EE-4EAF-A07C-A6388192BD72}" srcOrd="1" destOrd="0" presId="urn:microsoft.com/office/officeart/2018/2/layout/IconVerticalSolidList"/>
    <dgm:cxn modelId="{16467FE8-8B12-4DF6-8FB7-8C8AC4623C22}" type="presParOf" srcId="{81635B8E-90F5-433A-90A3-C2C2ECC7A212}" destId="{210FF7A1-959B-4744-8ACD-52892A8E311D}" srcOrd="2" destOrd="0" presId="urn:microsoft.com/office/officeart/2018/2/layout/IconVerticalSolidList"/>
    <dgm:cxn modelId="{44992DB8-CB4A-44ED-8153-74855BED00C1}" type="presParOf" srcId="{81635B8E-90F5-433A-90A3-C2C2ECC7A212}" destId="{289C4AA7-3CD1-45AE-AC47-9EA8A7E097D4}" srcOrd="3" destOrd="0" presId="urn:microsoft.com/office/officeart/2018/2/layout/IconVerticalSolidList"/>
    <dgm:cxn modelId="{0A8085DC-1D45-4512-9400-5914EE760B9C}" type="presParOf" srcId="{9BCE60D1-72BC-48D9-AFF2-948F838E7093}" destId="{13537257-A986-4BA8-9A86-59DFAF1F126F}" srcOrd="1" destOrd="0" presId="urn:microsoft.com/office/officeart/2018/2/layout/IconVerticalSolidList"/>
    <dgm:cxn modelId="{18AEE888-8AEE-47D8-95A1-9BCEF8FF0F7C}" type="presParOf" srcId="{9BCE60D1-72BC-48D9-AFF2-948F838E7093}" destId="{0B65590A-3DEE-4BEB-A193-CA94B292ED96}" srcOrd="2" destOrd="0" presId="urn:microsoft.com/office/officeart/2018/2/layout/IconVerticalSolidList"/>
    <dgm:cxn modelId="{542A756E-5ADB-4756-8BE2-8E16795CF71E}" type="presParOf" srcId="{0B65590A-3DEE-4BEB-A193-CA94B292ED96}" destId="{65E5E327-13AB-4364-BDA0-68914ED6DA68}" srcOrd="0" destOrd="0" presId="urn:microsoft.com/office/officeart/2018/2/layout/IconVerticalSolidList"/>
    <dgm:cxn modelId="{6AA3C147-5F53-4CDC-9844-E89BB8061858}" type="presParOf" srcId="{0B65590A-3DEE-4BEB-A193-CA94B292ED96}" destId="{9B9832F8-89F2-4CA4-8EE6-0C4D018C4AE9}" srcOrd="1" destOrd="0" presId="urn:microsoft.com/office/officeart/2018/2/layout/IconVerticalSolidList"/>
    <dgm:cxn modelId="{47B416B4-9D12-450C-A879-AD05A61F06C5}" type="presParOf" srcId="{0B65590A-3DEE-4BEB-A193-CA94B292ED96}" destId="{BC78C81E-2E47-43C7-AFB6-5D630F9BAB2E}" srcOrd="2" destOrd="0" presId="urn:microsoft.com/office/officeart/2018/2/layout/IconVerticalSolidList"/>
    <dgm:cxn modelId="{3E2F3692-E0EB-428E-8F8D-B46C52BC5C72}" type="presParOf" srcId="{0B65590A-3DEE-4BEB-A193-CA94B292ED96}" destId="{CA610082-DE43-4FAF-A927-93FF5651DAFE}" srcOrd="3" destOrd="0" presId="urn:microsoft.com/office/officeart/2018/2/layout/IconVerticalSolidList"/>
    <dgm:cxn modelId="{595B3296-E9BB-41DE-9085-B4D7B31FE642}" type="presParOf" srcId="{9BCE60D1-72BC-48D9-AFF2-948F838E7093}" destId="{3D119959-B624-47C8-AB35-156BB9497E56}" srcOrd="3" destOrd="0" presId="urn:microsoft.com/office/officeart/2018/2/layout/IconVerticalSolidList"/>
    <dgm:cxn modelId="{696A3D7A-CDD1-418C-AEA9-933C6AAED936}" type="presParOf" srcId="{9BCE60D1-72BC-48D9-AFF2-948F838E7093}" destId="{C2F139C6-3BD8-44D3-931C-6A95532BC5DB}" srcOrd="4" destOrd="0" presId="urn:microsoft.com/office/officeart/2018/2/layout/IconVerticalSolidList"/>
    <dgm:cxn modelId="{1A53F1D7-BB0D-4559-826D-29A7D165AC5E}" type="presParOf" srcId="{C2F139C6-3BD8-44D3-931C-6A95532BC5DB}" destId="{D0656BF3-1377-4627-9246-AA8C4ADCD5A4}" srcOrd="0" destOrd="0" presId="urn:microsoft.com/office/officeart/2018/2/layout/IconVerticalSolidList"/>
    <dgm:cxn modelId="{CE1455AD-AFC6-44FF-ADD4-A73661CAE54B}" type="presParOf" srcId="{C2F139C6-3BD8-44D3-931C-6A95532BC5DB}" destId="{1A401A7C-EAB1-4112-BFF7-4C3F069BF62B}" srcOrd="1" destOrd="0" presId="urn:microsoft.com/office/officeart/2018/2/layout/IconVerticalSolidList"/>
    <dgm:cxn modelId="{6C9549B1-C05C-42BC-B8E8-5418D94E5F42}" type="presParOf" srcId="{C2F139C6-3BD8-44D3-931C-6A95532BC5DB}" destId="{9DB3427C-B272-498F-8675-39A47C9F106E}" srcOrd="2" destOrd="0" presId="urn:microsoft.com/office/officeart/2018/2/layout/IconVerticalSolidList"/>
    <dgm:cxn modelId="{0E8B091C-6AE5-4090-831E-F3B34F3F081E}" type="presParOf" srcId="{C2F139C6-3BD8-44D3-931C-6A95532BC5DB}" destId="{A936A9EA-8417-47D2-80BA-7399CB4EBB3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5FDF6A8-4D57-4905-ADAD-469127FE6CBE}"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0A1707F2-18C2-466B-9C94-DAFA763443CD}">
      <dgm:prSet/>
      <dgm:spPr/>
      <dgm:t>
        <a:bodyPr/>
        <a:lstStyle/>
        <a:p>
          <a:r>
            <a:rPr lang="en-US"/>
            <a:t>How often do you as a QI review and/or modify the FRP/ERAP? What usually triggers that review?</a:t>
          </a:r>
        </a:p>
      </dgm:t>
    </dgm:pt>
    <dgm:pt modelId="{91FFD3D4-E6B3-46AD-9F5F-ED287C31F666}" type="parTrans" cxnId="{A8B221BE-9443-4072-92D7-3C8532B7A1B6}">
      <dgm:prSet/>
      <dgm:spPr/>
      <dgm:t>
        <a:bodyPr/>
        <a:lstStyle/>
        <a:p>
          <a:endParaRPr lang="en-US"/>
        </a:p>
      </dgm:t>
    </dgm:pt>
    <dgm:pt modelId="{050B4BB0-F131-4B6D-8DCA-8DB1F5C83101}" type="sibTrans" cxnId="{A8B221BE-9443-4072-92D7-3C8532B7A1B6}">
      <dgm:prSet/>
      <dgm:spPr/>
      <dgm:t>
        <a:bodyPr/>
        <a:lstStyle/>
        <a:p>
          <a:endParaRPr lang="en-US"/>
        </a:p>
      </dgm:t>
    </dgm:pt>
    <dgm:pt modelId="{77E33406-5212-4FDB-A818-7243B72EC970}">
      <dgm:prSet/>
      <dgm:spPr/>
      <dgm:t>
        <a:bodyPr/>
        <a:lstStyle/>
        <a:p>
          <a:r>
            <a:rPr lang="en-US"/>
            <a:t>Does your FRP/ERAP identify the location of resources at risk along the discharge pathway for a worst-case discharge?</a:t>
          </a:r>
        </a:p>
      </dgm:t>
    </dgm:pt>
    <dgm:pt modelId="{1FA7FD84-73A9-4528-A333-253AB54CB1F2}" type="parTrans" cxnId="{919E2EDF-2C91-4CA4-BF51-5BEF1A3CA101}">
      <dgm:prSet/>
      <dgm:spPr/>
      <dgm:t>
        <a:bodyPr/>
        <a:lstStyle/>
        <a:p>
          <a:endParaRPr lang="en-US"/>
        </a:p>
      </dgm:t>
    </dgm:pt>
    <dgm:pt modelId="{94C70348-14FB-4298-88FD-ADF710877946}" type="sibTrans" cxnId="{919E2EDF-2C91-4CA4-BF51-5BEF1A3CA101}">
      <dgm:prSet/>
      <dgm:spPr/>
      <dgm:t>
        <a:bodyPr/>
        <a:lstStyle/>
        <a:p>
          <a:endParaRPr lang="en-US"/>
        </a:p>
      </dgm:t>
    </dgm:pt>
    <dgm:pt modelId="{B63F6F92-3204-4213-9A98-74C11CE72397}">
      <dgm:prSet/>
      <dgm:spPr/>
      <dgm:t>
        <a:bodyPr/>
        <a:lstStyle/>
        <a:p>
          <a:r>
            <a:rPr lang="en-US"/>
            <a:t>How active is your local emergency planning committee? Is your facility/company involved in the LEPC? </a:t>
          </a:r>
        </a:p>
      </dgm:t>
    </dgm:pt>
    <dgm:pt modelId="{9A4A2316-75CE-49FF-AA08-642FD2ECDA5C}" type="parTrans" cxnId="{A9B2ACCB-CF81-44B1-8CD7-7B4B463169BA}">
      <dgm:prSet/>
      <dgm:spPr/>
      <dgm:t>
        <a:bodyPr/>
        <a:lstStyle/>
        <a:p>
          <a:endParaRPr lang="en-US"/>
        </a:p>
      </dgm:t>
    </dgm:pt>
    <dgm:pt modelId="{25A1919A-C05C-4818-A341-0C9C9C17FC4D}" type="sibTrans" cxnId="{A9B2ACCB-CF81-44B1-8CD7-7B4B463169BA}">
      <dgm:prSet/>
      <dgm:spPr/>
      <dgm:t>
        <a:bodyPr/>
        <a:lstStyle/>
        <a:p>
          <a:endParaRPr lang="en-US"/>
        </a:p>
      </dgm:t>
    </dgm:pt>
    <dgm:pt modelId="{F8821DC5-BB84-49A2-B07E-2A23E06A3380}" type="pres">
      <dgm:prSet presAssocID="{15FDF6A8-4D57-4905-ADAD-469127FE6CBE}" presName="root" presStyleCnt="0">
        <dgm:presLayoutVars>
          <dgm:dir/>
          <dgm:resizeHandles val="exact"/>
        </dgm:presLayoutVars>
      </dgm:prSet>
      <dgm:spPr/>
    </dgm:pt>
    <dgm:pt modelId="{D2C30CF8-8DF8-4AB8-A9E2-5190724E5CBD}" type="pres">
      <dgm:prSet presAssocID="{0A1707F2-18C2-466B-9C94-DAFA763443CD}" presName="compNode" presStyleCnt="0"/>
      <dgm:spPr/>
    </dgm:pt>
    <dgm:pt modelId="{34802673-146C-4B7A-8C2D-496FD1B196BC}" type="pres">
      <dgm:prSet presAssocID="{0A1707F2-18C2-466B-9C94-DAFA763443CD}" presName="bgRect" presStyleLbl="bgShp" presStyleIdx="0" presStyleCnt="3"/>
      <dgm:spPr/>
    </dgm:pt>
    <dgm:pt modelId="{DC0CB20F-C4F0-41FB-870A-8F1889BFBDDB}" type="pres">
      <dgm:prSet presAssocID="{0A1707F2-18C2-466B-9C94-DAFA763443C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ocessor"/>
        </a:ext>
      </dgm:extLst>
    </dgm:pt>
    <dgm:pt modelId="{46EAB88C-E47C-440E-9901-A6F21B6D0B33}" type="pres">
      <dgm:prSet presAssocID="{0A1707F2-18C2-466B-9C94-DAFA763443CD}" presName="spaceRect" presStyleCnt="0"/>
      <dgm:spPr/>
    </dgm:pt>
    <dgm:pt modelId="{B2D30AD4-DEAC-43F7-8E84-E5567728B761}" type="pres">
      <dgm:prSet presAssocID="{0A1707F2-18C2-466B-9C94-DAFA763443CD}" presName="parTx" presStyleLbl="revTx" presStyleIdx="0" presStyleCnt="3">
        <dgm:presLayoutVars>
          <dgm:chMax val="0"/>
          <dgm:chPref val="0"/>
        </dgm:presLayoutVars>
      </dgm:prSet>
      <dgm:spPr/>
    </dgm:pt>
    <dgm:pt modelId="{FA0AF8CC-60B7-45A2-8EF9-D44E032D5A6E}" type="pres">
      <dgm:prSet presAssocID="{050B4BB0-F131-4B6D-8DCA-8DB1F5C83101}" presName="sibTrans" presStyleCnt="0"/>
      <dgm:spPr/>
    </dgm:pt>
    <dgm:pt modelId="{88CEADF5-3A1C-4CD7-9696-3D240EA810E1}" type="pres">
      <dgm:prSet presAssocID="{77E33406-5212-4FDB-A818-7243B72EC970}" presName="compNode" presStyleCnt="0"/>
      <dgm:spPr/>
    </dgm:pt>
    <dgm:pt modelId="{AA9D26CD-B698-49A6-BA66-037EBCBF5517}" type="pres">
      <dgm:prSet presAssocID="{77E33406-5212-4FDB-A818-7243B72EC970}" presName="bgRect" presStyleLbl="bgShp" presStyleIdx="1" presStyleCnt="3"/>
      <dgm:spPr/>
    </dgm:pt>
    <dgm:pt modelId="{1EE3FA57-944D-4C1F-9E77-FA125D1C29C2}" type="pres">
      <dgm:prSet presAssocID="{77E33406-5212-4FDB-A818-7243B72EC97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arth Globe Americas"/>
        </a:ext>
      </dgm:extLst>
    </dgm:pt>
    <dgm:pt modelId="{CF78807E-3E67-4FCF-AE88-E3B0EDB81F65}" type="pres">
      <dgm:prSet presAssocID="{77E33406-5212-4FDB-A818-7243B72EC970}" presName="spaceRect" presStyleCnt="0"/>
      <dgm:spPr/>
    </dgm:pt>
    <dgm:pt modelId="{AF431C7D-5D00-4439-A787-8D8C78951E20}" type="pres">
      <dgm:prSet presAssocID="{77E33406-5212-4FDB-A818-7243B72EC970}" presName="parTx" presStyleLbl="revTx" presStyleIdx="1" presStyleCnt="3">
        <dgm:presLayoutVars>
          <dgm:chMax val="0"/>
          <dgm:chPref val="0"/>
        </dgm:presLayoutVars>
      </dgm:prSet>
      <dgm:spPr/>
    </dgm:pt>
    <dgm:pt modelId="{870B2DD0-3DE8-482F-8503-37B6D5E4E64E}" type="pres">
      <dgm:prSet presAssocID="{94C70348-14FB-4298-88FD-ADF710877946}" presName="sibTrans" presStyleCnt="0"/>
      <dgm:spPr/>
    </dgm:pt>
    <dgm:pt modelId="{E9EE466D-61D4-47C2-AD1F-D782A09EBFF1}" type="pres">
      <dgm:prSet presAssocID="{B63F6F92-3204-4213-9A98-74C11CE72397}" presName="compNode" presStyleCnt="0"/>
      <dgm:spPr/>
    </dgm:pt>
    <dgm:pt modelId="{E4456B25-4494-4C66-BA68-DC1F0471C0C7}" type="pres">
      <dgm:prSet presAssocID="{B63F6F92-3204-4213-9A98-74C11CE72397}" presName="bgRect" presStyleLbl="bgShp" presStyleIdx="2" presStyleCnt="3"/>
      <dgm:spPr/>
    </dgm:pt>
    <dgm:pt modelId="{F88AAD5B-EC85-4FBC-A28E-F97DB93D708F}" type="pres">
      <dgm:prSet presAssocID="{B63F6F92-3204-4213-9A98-74C11CE7239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eting"/>
        </a:ext>
      </dgm:extLst>
    </dgm:pt>
    <dgm:pt modelId="{2143AA56-8470-4AE6-BBC5-FA6F4DCD7897}" type="pres">
      <dgm:prSet presAssocID="{B63F6F92-3204-4213-9A98-74C11CE72397}" presName="spaceRect" presStyleCnt="0"/>
      <dgm:spPr/>
    </dgm:pt>
    <dgm:pt modelId="{1225296C-8776-4781-9678-4F30A8DFDB93}" type="pres">
      <dgm:prSet presAssocID="{B63F6F92-3204-4213-9A98-74C11CE72397}" presName="parTx" presStyleLbl="revTx" presStyleIdx="2" presStyleCnt="3">
        <dgm:presLayoutVars>
          <dgm:chMax val="0"/>
          <dgm:chPref val="0"/>
        </dgm:presLayoutVars>
      </dgm:prSet>
      <dgm:spPr/>
    </dgm:pt>
  </dgm:ptLst>
  <dgm:cxnLst>
    <dgm:cxn modelId="{81D1492F-CF32-4A25-8E31-463CB4144008}" type="presOf" srcId="{B63F6F92-3204-4213-9A98-74C11CE72397}" destId="{1225296C-8776-4781-9678-4F30A8DFDB93}" srcOrd="0" destOrd="0" presId="urn:microsoft.com/office/officeart/2018/2/layout/IconVerticalSolidList"/>
    <dgm:cxn modelId="{709D236A-EB3D-4A82-BAA6-7AE222CA32B2}" type="presOf" srcId="{15FDF6A8-4D57-4905-ADAD-469127FE6CBE}" destId="{F8821DC5-BB84-49A2-B07E-2A23E06A3380}" srcOrd="0" destOrd="0" presId="urn:microsoft.com/office/officeart/2018/2/layout/IconVerticalSolidList"/>
    <dgm:cxn modelId="{A8B221BE-9443-4072-92D7-3C8532B7A1B6}" srcId="{15FDF6A8-4D57-4905-ADAD-469127FE6CBE}" destId="{0A1707F2-18C2-466B-9C94-DAFA763443CD}" srcOrd="0" destOrd="0" parTransId="{91FFD3D4-E6B3-46AD-9F5F-ED287C31F666}" sibTransId="{050B4BB0-F131-4B6D-8DCA-8DB1F5C83101}"/>
    <dgm:cxn modelId="{A9B2ACCB-CF81-44B1-8CD7-7B4B463169BA}" srcId="{15FDF6A8-4D57-4905-ADAD-469127FE6CBE}" destId="{B63F6F92-3204-4213-9A98-74C11CE72397}" srcOrd="2" destOrd="0" parTransId="{9A4A2316-75CE-49FF-AA08-642FD2ECDA5C}" sibTransId="{25A1919A-C05C-4818-A341-0C9C9C17FC4D}"/>
    <dgm:cxn modelId="{AEAF62D4-9A64-43A3-8548-4AFB1DC9ED37}" type="presOf" srcId="{77E33406-5212-4FDB-A818-7243B72EC970}" destId="{AF431C7D-5D00-4439-A787-8D8C78951E20}" srcOrd="0" destOrd="0" presId="urn:microsoft.com/office/officeart/2018/2/layout/IconVerticalSolidList"/>
    <dgm:cxn modelId="{919E2EDF-2C91-4CA4-BF51-5BEF1A3CA101}" srcId="{15FDF6A8-4D57-4905-ADAD-469127FE6CBE}" destId="{77E33406-5212-4FDB-A818-7243B72EC970}" srcOrd="1" destOrd="0" parTransId="{1FA7FD84-73A9-4528-A333-253AB54CB1F2}" sibTransId="{94C70348-14FB-4298-88FD-ADF710877946}"/>
    <dgm:cxn modelId="{EFD885FD-E72C-4A04-B524-3076A9F1115B}" type="presOf" srcId="{0A1707F2-18C2-466B-9C94-DAFA763443CD}" destId="{B2D30AD4-DEAC-43F7-8E84-E5567728B761}" srcOrd="0" destOrd="0" presId="urn:microsoft.com/office/officeart/2018/2/layout/IconVerticalSolidList"/>
    <dgm:cxn modelId="{F147BA0C-3601-417C-8201-F1EFAEDF7C38}" type="presParOf" srcId="{F8821DC5-BB84-49A2-B07E-2A23E06A3380}" destId="{D2C30CF8-8DF8-4AB8-A9E2-5190724E5CBD}" srcOrd="0" destOrd="0" presId="urn:microsoft.com/office/officeart/2018/2/layout/IconVerticalSolidList"/>
    <dgm:cxn modelId="{10CB4C3F-7301-499C-81F5-46C9298DC09C}" type="presParOf" srcId="{D2C30CF8-8DF8-4AB8-A9E2-5190724E5CBD}" destId="{34802673-146C-4B7A-8C2D-496FD1B196BC}" srcOrd="0" destOrd="0" presId="urn:microsoft.com/office/officeart/2018/2/layout/IconVerticalSolidList"/>
    <dgm:cxn modelId="{1A672B5E-BD90-40BC-8F85-5151389268F1}" type="presParOf" srcId="{D2C30CF8-8DF8-4AB8-A9E2-5190724E5CBD}" destId="{DC0CB20F-C4F0-41FB-870A-8F1889BFBDDB}" srcOrd="1" destOrd="0" presId="urn:microsoft.com/office/officeart/2018/2/layout/IconVerticalSolidList"/>
    <dgm:cxn modelId="{9425AE60-E520-4861-B857-BCF11278B1B5}" type="presParOf" srcId="{D2C30CF8-8DF8-4AB8-A9E2-5190724E5CBD}" destId="{46EAB88C-E47C-440E-9901-A6F21B6D0B33}" srcOrd="2" destOrd="0" presId="urn:microsoft.com/office/officeart/2018/2/layout/IconVerticalSolidList"/>
    <dgm:cxn modelId="{00634B6D-AC3B-47AE-8C19-3B2AFED895EC}" type="presParOf" srcId="{D2C30CF8-8DF8-4AB8-A9E2-5190724E5CBD}" destId="{B2D30AD4-DEAC-43F7-8E84-E5567728B761}" srcOrd="3" destOrd="0" presId="urn:microsoft.com/office/officeart/2018/2/layout/IconVerticalSolidList"/>
    <dgm:cxn modelId="{EAF2CAFB-CFB2-4628-9030-6A0D0344FE51}" type="presParOf" srcId="{F8821DC5-BB84-49A2-B07E-2A23E06A3380}" destId="{FA0AF8CC-60B7-45A2-8EF9-D44E032D5A6E}" srcOrd="1" destOrd="0" presId="urn:microsoft.com/office/officeart/2018/2/layout/IconVerticalSolidList"/>
    <dgm:cxn modelId="{AAF8BC89-CD71-4BEF-A876-90A52F930CB0}" type="presParOf" srcId="{F8821DC5-BB84-49A2-B07E-2A23E06A3380}" destId="{88CEADF5-3A1C-4CD7-9696-3D240EA810E1}" srcOrd="2" destOrd="0" presId="urn:microsoft.com/office/officeart/2018/2/layout/IconVerticalSolidList"/>
    <dgm:cxn modelId="{174B314F-93E4-4CD9-B703-722F7877BF8D}" type="presParOf" srcId="{88CEADF5-3A1C-4CD7-9696-3D240EA810E1}" destId="{AA9D26CD-B698-49A6-BA66-037EBCBF5517}" srcOrd="0" destOrd="0" presId="urn:microsoft.com/office/officeart/2018/2/layout/IconVerticalSolidList"/>
    <dgm:cxn modelId="{9AF121D0-9F21-4DB3-AE43-38EF0B61242B}" type="presParOf" srcId="{88CEADF5-3A1C-4CD7-9696-3D240EA810E1}" destId="{1EE3FA57-944D-4C1F-9E77-FA125D1C29C2}" srcOrd="1" destOrd="0" presId="urn:microsoft.com/office/officeart/2018/2/layout/IconVerticalSolidList"/>
    <dgm:cxn modelId="{E8FED6C4-C307-4313-823C-B848DB1672B3}" type="presParOf" srcId="{88CEADF5-3A1C-4CD7-9696-3D240EA810E1}" destId="{CF78807E-3E67-4FCF-AE88-E3B0EDB81F65}" srcOrd="2" destOrd="0" presId="urn:microsoft.com/office/officeart/2018/2/layout/IconVerticalSolidList"/>
    <dgm:cxn modelId="{68E5A1F4-5D94-4091-862B-929E7DCDC834}" type="presParOf" srcId="{88CEADF5-3A1C-4CD7-9696-3D240EA810E1}" destId="{AF431C7D-5D00-4439-A787-8D8C78951E20}" srcOrd="3" destOrd="0" presId="urn:microsoft.com/office/officeart/2018/2/layout/IconVerticalSolidList"/>
    <dgm:cxn modelId="{0952DD41-DBAD-43D4-9645-66D28B1AE8DE}" type="presParOf" srcId="{F8821DC5-BB84-49A2-B07E-2A23E06A3380}" destId="{870B2DD0-3DE8-482F-8503-37B6D5E4E64E}" srcOrd="3" destOrd="0" presId="urn:microsoft.com/office/officeart/2018/2/layout/IconVerticalSolidList"/>
    <dgm:cxn modelId="{EE5039FD-ED14-4687-B02B-ECC26AFDC09C}" type="presParOf" srcId="{F8821DC5-BB84-49A2-B07E-2A23E06A3380}" destId="{E9EE466D-61D4-47C2-AD1F-D782A09EBFF1}" srcOrd="4" destOrd="0" presId="urn:microsoft.com/office/officeart/2018/2/layout/IconVerticalSolidList"/>
    <dgm:cxn modelId="{065B0A9E-EA61-4D4D-8E3D-5CBAF2862C3D}" type="presParOf" srcId="{E9EE466D-61D4-47C2-AD1F-D782A09EBFF1}" destId="{E4456B25-4494-4C66-BA68-DC1F0471C0C7}" srcOrd="0" destOrd="0" presId="urn:microsoft.com/office/officeart/2018/2/layout/IconVerticalSolidList"/>
    <dgm:cxn modelId="{BFFD408D-CB75-4F3F-AF7B-9C63B659913E}" type="presParOf" srcId="{E9EE466D-61D4-47C2-AD1F-D782A09EBFF1}" destId="{F88AAD5B-EC85-4FBC-A28E-F97DB93D708F}" srcOrd="1" destOrd="0" presId="urn:microsoft.com/office/officeart/2018/2/layout/IconVerticalSolidList"/>
    <dgm:cxn modelId="{C87C916B-4239-45F2-B22D-69420B62FDF7}" type="presParOf" srcId="{E9EE466D-61D4-47C2-AD1F-D782A09EBFF1}" destId="{2143AA56-8470-4AE6-BBC5-FA6F4DCD7897}" srcOrd="2" destOrd="0" presId="urn:microsoft.com/office/officeart/2018/2/layout/IconVerticalSolidList"/>
    <dgm:cxn modelId="{4D532AA6-42A0-48D7-B0CD-8271FF7D8DA6}" type="presParOf" srcId="{E9EE466D-61D4-47C2-AD1F-D782A09EBFF1}" destId="{1225296C-8776-4781-9678-4F30A8DFDB9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DB5B04-268C-4BD6-92C0-64392333E252}">
      <dsp:nvSpPr>
        <dsp:cNvPr id="0" name=""/>
        <dsp:cNvSpPr/>
      </dsp:nvSpPr>
      <dsp:spPr>
        <a:xfrm>
          <a:off x="3083" y="294268"/>
          <a:ext cx="2446274" cy="342478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721" tIns="330200" rIns="190721" bIns="330200" numCol="1" spcCol="1270" anchor="t" anchorCtr="0">
          <a:noAutofit/>
        </a:bodyPr>
        <a:lstStyle/>
        <a:p>
          <a:pPr marL="0" lvl="0" indent="0" algn="ctr" defTabSz="666750">
            <a:lnSpc>
              <a:spcPct val="90000"/>
            </a:lnSpc>
            <a:spcBef>
              <a:spcPct val="0"/>
            </a:spcBef>
            <a:spcAft>
              <a:spcPct val="35000"/>
            </a:spcAft>
            <a:buNone/>
          </a:pPr>
          <a:r>
            <a:rPr lang="en-US" sz="1500" b="1" i="0" kern="1200"/>
            <a:t>Discovery/</a:t>
          </a:r>
          <a:r>
            <a:rPr lang="en-US" sz="1500" b="1" kern="1200"/>
            <a:t>N</a:t>
          </a:r>
          <a:r>
            <a:rPr lang="en-US" sz="1500" b="1" i="0" kern="1200"/>
            <a:t>otification</a:t>
          </a:r>
          <a:r>
            <a:rPr lang="en-US" sz="1500" b="1" kern="1200"/>
            <a:t> </a:t>
          </a:r>
          <a:r>
            <a:rPr lang="en-US" sz="1500" b="1" i="0" kern="1200"/>
            <a:t> </a:t>
          </a:r>
          <a:endParaRPr lang="en-US" sz="1500" b="1" kern="1200"/>
        </a:p>
      </dsp:txBody>
      <dsp:txXfrm>
        <a:off x="3083" y="1595686"/>
        <a:ext cx="2446274" cy="2054870"/>
      </dsp:txXfrm>
    </dsp:sp>
    <dsp:sp modelId="{AAAB0F1A-CEF1-4DB2-AAC8-969F7072F866}">
      <dsp:nvSpPr>
        <dsp:cNvPr id="0" name=""/>
        <dsp:cNvSpPr/>
      </dsp:nvSpPr>
      <dsp:spPr>
        <a:xfrm>
          <a:off x="712503" y="636746"/>
          <a:ext cx="1027435" cy="102743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103" tIns="12700" rIns="80103" bIns="12700" numCol="1" spcCol="1270" anchor="ctr" anchorCtr="0">
          <a:noAutofit/>
        </a:bodyPr>
        <a:lstStyle/>
        <a:p>
          <a:pPr marL="0" lvl="0" indent="0" algn="ctr" defTabSz="2044700">
            <a:lnSpc>
              <a:spcPct val="90000"/>
            </a:lnSpc>
            <a:spcBef>
              <a:spcPct val="0"/>
            </a:spcBef>
            <a:spcAft>
              <a:spcPct val="35000"/>
            </a:spcAft>
            <a:buNone/>
          </a:pPr>
          <a:r>
            <a:rPr lang="en-US" sz="4600" kern="1200"/>
            <a:t>1</a:t>
          </a:r>
        </a:p>
      </dsp:txBody>
      <dsp:txXfrm>
        <a:off x="862967" y="787210"/>
        <a:ext cx="726507" cy="726507"/>
      </dsp:txXfrm>
    </dsp:sp>
    <dsp:sp modelId="{770D1012-6DD4-4ABD-851D-415CA1CB224E}">
      <dsp:nvSpPr>
        <dsp:cNvPr id="0" name=""/>
        <dsp:cNvSpPr/>
      </dsp:nvSpPr>
      <dsp:spPr>
        <a:xfrm>
          <a:off x="3083" y="3718980"/>
          <a:ext cx="2446274"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64ABBB-1285-41A8-873A-C1C297EEC6E9}">
      <dsp:nvSpPr>
        <dsp:cNvPr id="0" name=""/>
        <dsp:cNvSpPr/>
      </dsp:nvSpPr>
      <dsp:spPr>
        <a:xfrm>
          <a:off x="2693985" y="294268"/>
          <a:ext cx="2446274" cy="342478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721" tIns="330200" rIns="190721" bIns="330200" numCol="1" spcCol="1270" anchor="t" anchorCtr="0">
          <a:noAutofit/>
        </a:bodyPr>
        <a:lstStyle/>
        <a:p>
          <a:pPr marL="0" lvl="0" indent="0" algn="ctr" defTabSz="666750">
            <a:lnSpc>
              <a:spcPct val="90000"/>
            </a:lnSpc>
            <a:spcBef>
              <a:spcPct val="0"/>
            </a:spcBef>
            <a:spcAft>
              <a:spcPct val="35000"/>
            </a:spcAft>
            <a:buNone/>
          </a:pPr>
          <a:r>
            <a:rPr lang="en-US" sz="1500" b="1" i="0" kern="1200"/>
            <a:t>Preliminary Assessment and </a:t>
          </a:r>
          <a:r>
            <a:rPr lang="en-US" sz="1500" b="1" kern="1200"/>
            <a:t>I</a:t>
          </a:r>
          <a:r>
            <a:rPr lang="en-US" sz="1500" b="1" i="0" kern="1200"/>
            <a:t>nitiate Actions </a:t>
          </a:r>
          <a:endParaRPr lang="en-US" sz="1500" b="1" kern="1200"/>
        </a:p>
      </dsp:txBody>
      <dsp:txXfrm>
        <a:off x="2693985" y="1595686"/>
        <a:ext cx="2446274" cy="2054870"/>
      </dsp:txXfrm>
    </dsp:sp>
    <dsp:sp modelId="{9E85F070-97AD-4970-B697-A89647282050}">
      <dsp:nvSpPr>
        <dsp:cNvPr id="0" name=""/>
        <dsp:cNvSpPr/>
      </dsp:nvSpPr>
      <dsp:spPr>
        <a:xfrm>
          <a:off x="3403405" y="636746"/>
          <a:ext cx="1027435" cy="102743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103" tIns="12700" rIns="80103" bIns="12700" numCol="1" spcCol="1270" anchor="ctr" anchorCtr="0">
          <a:noAutofit/>
        </a:bodyPr>
        <a:lstStyle/>
        <a:p>
          <a:pPr marL="0" lvl="0" indent="0" algn="ctr" defTabSz="2044700">
            <a:lnSpc>
              <a:spcPct val="90000"/>
            </a:lnSpc>
            <a:spcBef>
              <a:spcPct val="0"/>
            </a:spcBef>
            <a:spcAft>
              <a:spcPct val="35000"/>
            </a:spcAft>
            <a:buNone/>
          </a:pPr>
          <a:r>
            <a:rPr lang="en-US" sz="4600" kern="1200"/>
            <a:t>2</a:t>
          </a:r>
        </a:p>
      </dsp:txBody>
      <dsp:txXfrm>
        <a:off x="3553869" y="787210"/>
        <a:ext cx="726507" cy="726507"/>
      </dsp:txXfrm>
    </dsp:sp>
    <dsp:sp modelId="{82BB76E2-C70F-48B9-B51F-BDA57DDAE2DE}">
      <dsp:nvSpPr>
        <dsp:cNvPr id="0" name=""/>
        <dsp:cNvSpPr/>
      </dsp:nvSpPr>
      <dsp:spPr>
        <a:xfrm>
          <a:off x="2693985" y="3718980"/>
          <a:ext cx="2446274"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CF354D-646C-4577-9E62-31677E17E06A}">
      <dsp:nvSpPr>
        <dsp:cNvPr id="0" name=""/>
        <dsp:cNvSpPr/>
      </dsp:nvSpPr>
      <dsp:spPr>
        <a:xfrm>
          <a:off x="5384887" y="294268"/>
          <a:ext cx="2446274" cy="342478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721" tIns="330200" rIns="190721" bIns="330200" numCol="1" spcCol="1270" anchor="t" anchorCtr="0">
          <a:noAutofit/>
        </a:bodyPr>
        <a:lstStyle/>
        <a:p>
          <a:pPr marL="0" lvl="0" indent="0" algn="ctr" defTabSz="666750">
            <a:lnSpc>
              <a:spcPct val="90000"/>
            </a:lnSpc>
            <a:spcBef>
              <a:spcPct val="0"/>
            </a:spcBef>
            <a:spcAft>
              <a:spcPct val="35000"/>
            </a:spcAft>
            <a:buNone/>
          </a:pPr>
          <a:r>
            <a:rPr lang="en-US" sz="1500" b="1" i="0" kern="1200"/>
            <a:t>Containment, Countermeasures, Cleanup, and </a:t>
          </a:r>
          <a:r>
            <a:rPr lang="en-US" sz="1500" b="1" kern="1200"/>
            <a:t>D</a:t>
          </a:r>
          <a:r>
            <a:rPr lang="en-US" sz="1500" b="1" i="0" kern="1200"/>
            <a:t>isposal </a:t>
          </a:r>
          <a:endParaRPr lang="en-US" sz="1500" b="1" kern="1200"/>
        </a:p>
      </dsp:txBody>
      <dsp:txXfrm>
        <a:off x="5384887" y="1595686"/>
        <a:ext cx="2446274" cy="2054870"/>
      </dsp:txXfrm>
    </dsp:sp>
    <dsp:sp modelId="{BA8D6574-24CC-4721-9A31-8545F4BF13C6}">
      <dsp:nvSpPr>
        <dsp:cNvPr id="0" name=""/>
        <dsp:cNvSpPr/>
      </dsp:nvSpPr>
      <dsp:spPr>
        <a:xfrm>
          <a:off x="6094307" y="636746"/>
          <a:ext cx="1027435" cy="102743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103" tIns="12700" rIns="80103" bIns="12700" numCol="1" spcCol="1270" anchor="ctr" anchorCtr="0">
          <a:noAutofit/>
        </a:bodyPr>
        <a:lstStyle/>
        <a:p>
          <a:pPr marL="0" lvl="0" indent="0" algn="ctr" defTabSz="2044700">
            <a:lnSpc>
              <a:spcPct val="90000"/>
            </a:lnSpc>
            <a:spcBef>
              <a:spcPct val="0"/>
            </a:spcBef>
            <a:spcAft>
              <a:spcPct val="35000"/>
            </a:spcAft>
            <a:buNone/>
          </a:pPr>
          <a:r>
            <a:rPr lang="en-US" sz="4600" kern="1200"/>
            <a:t>3</a:t>
          </a:r>
        </a:p>
      </dsp:txBody>
      <dsp:txXfrm>
        <a:off x="6244771" y="787210"/>
        <a:ext cx="726507" cy="726507"/>
      </dsp:txXfrm>
    </dsp:sp>
    <dsp:sp modelId="{351147A1-3F62-47BD-89B9-D54CA8EB2A91}">
      <dsp:nvSpPr>
        <dsp:cNvPr id="0" name=""/>
        <dsp:cNvSpPr/>
      </dsp:nvSpPr>
      <dsp:spPr>
        <a:xfrm>
          <a:off x="5384887" y="3718980"/>
          <a:ext cx="2446274"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5D8F9A-BCCD-451E-A1A5-378155A15D40}">
      <dsp:nvSpPr>
        <dsp:cNvPr id="0" name=""/>
        <dsp:cNvSpPr/>
      </dsp:nvSpPr>
      <dsp:spPr>
        <a:xfrm>
          <a:off x="8075789" y="294268"/>
          <a:ext cx="2446274" cy="342478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0721" tIns="330200" rIns="190721" bIns="330200" numCol="1" spcCol="1270" anchor="t" anchorCtr="0">
          <a:noAutofit/>
        </a:bodyPr>
        <a:lstStyle/>
        <a:p>
          <a:pPr marL="0" lvl="0" indent="0" algn="ctr" defTabSz="666750">
            <a:lnSpc>
              <a:spcPct val="90000"/>
            </a:lnSpc>
            <a:spcBef>
              <a:spcPct val="0"/>
            </a:spcBef>
            <a:spcAft>
              <a:spcPct val="35000"/>
            </a:spcAft>
            <a:buNone/>
          </a:pPr>
          <a:r>
            <a:rPr lang="en-US" sz="1500" b="1" i="0" kern="1200"/>
            <a:t>Documentation and Cost </a:t>
          </a:r>
          <a:r>
            <a:rPr lang="en-US" sz="1500" b="1" kern="1200"/>
            <a:t>R</a:t>
          </a:r>
          <a:r>
            <a:rPr lang="en-US" sz="1500" b="1" i="0" kern="1200"/>
            <a:t>ecovery</a:t>
          </a:r>
          <a:br>
            <a:rPr lang="en-US" sz="1500" b="0" i="0" kern="1200"/>
          </a:br>
          <a:endParaRPr lang="en-US" sz="1500" kern="1200"/>
        </a:p>
      </dsp:txBody>
      <dsp:txXfrm>
        <a:off x="8075789" y="1595686"/>
        <a:ext cx="2446274" cy="2054870"/>
      </dsp:txXfrm>
    </dsp:sp>
    <dsp:sp modelId="{E631E345-F8A4-402D-9D26-CE349B9D0FB6}">
      <dsp:nvSpPr>
        <dsp:cNvPr id="0" name=""/>
        <dsp:cNvSpPr/>
      </dsp:nvSpPr>
      <dsp:spPr>
        <a:xfrm>
          <a:off x="8785209" y="636746"/>
          <a:ext cx="1027435" cy="102743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103" tIns="12700" rIns="80103" bIns="12700" numCol="1" spcCol="1270" anchor="ctr" anchorCtr="0">
          <a:noAutofit/>
        </a:bodyPr>
        <a:lstStyle/>
        <a:p>
          <a:pPr marL="0" lvl="0" indent="0" algn="ctr" defTabSz="2044700">
            <a:lnSpc>
              <a:spcPct val="90000"/>
            </a:lnSpc>
            <a:spcBef>
              <a:spcPct val="0"/>
            </a:spcBef>
            <a:spcAft>
              <a:spcPct val="35000"/>
            </a:spcAft>
            <a:buNone/>
          </a:pPr>
          <a:r>
            <a:rPr lang="en-US" sz="4600" kern="1200"/>
            <a:t>4</a:t>
          </a:r>
        </a:p>
      </dsp:txBody>
      <dsp:txXfrm>
        <a:off x="8935673" y="787210"/>
        <a:ext cx="726507" cy="726507"/>
      </dsp:txXfrm>
    </dsp:sp>
    <dsp:sp modelId="{FB52BB9D-34C9-47EA-AC96-F99427CF84DF}">
      <dsp:nvSpPr>
        <dsp:cNvPr id="0" name=""/>
        <dsp:cNvSpPr/>
      </dsp:nvSpPr>
      <dsp:spPr>
        <a:xfrm>
          <a:off x="8075789" y="3718980"/>
          <a:ext cx="2446274"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05C0D4-EE98-438F-B6B6-0EC7763BF9A4}">
      <dsp:nvSpPr>
        <dsp:cNvPr id="0" name=""/>
        <dsp:cNvSpPr/>
      </dsp:nvSpPr>
      <dsp:spPr>
        <a:xfrm>
          <a:off x="0" y="1522852"/>
          <a:ext cx="1314449" cy="10405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Discovery and Notification</a:t>
          </a:r>
        </a:p>
      </dsp:txBody>
      <dsp:txXfrm>
        <a:off x="30476" y="1553328"/>
        <a:ext cx="1253497" cy="979568"/>
      </dsp:txXfrm>
    </dsp:sp>
    <dsp:sp modelId="{5B5BC898-3A2B-4F2A-8F78-1A7F458715BE}">
      <dsp:nvSpPr>
        <dsp:cNvPr id="0" name=""/>
        <dsp:cNvSpPr/>
      </dsp:nvSpPr>
      <dsp:spPr>
        <a:xfrm>
          <a:off x="1445895" y="1880120"/>
          <a:ext cx="278663" cy="32598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1445895" y="1945317"/>
        <a:ext cx="195064" cy="195589"/>
      </dsp:txXfrm>
    </dsp:sp>
    <dsp:sp modelId="{09B372E9-9C99-4869-B7F4-91CB0C9BE2FD}">
      <dsp:nvSpPr>
        <dsp:cNvPr id="0" name=""/>
        <dsp:cNvSpPr/>
      </dsp:nvSpPr>
      <dsp:spPr>
        <a:xfrm>
          <a:off x="1840230" y="1522852"/>
          <a:ext cx="1314449" cy="10405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Establishing Incident Management</a:t>
          </a:r>
        </a:p>
      </dsp:txBody>
      <dsp:txXfrm>
        <a:off x="1870706" y="1553328"/>
        <a:ext cx="1253497" cy="979568"/>
      </dsp:txXfrm>
    </dsp:sp>
    <dsp:sp modelId="{36EFA40B-9BFB-4E45-8C67-3E54C7FAE8A2}">
      <dsp:nvSpPr>
        <dsp:cNvPr id="0" name=""/>
        <dsp:cNvSpPr/>
      </dsp:nvSpPr>
      <dsp:spPr>
        <a:xfrm>
          <a:off x="3286125" y="1880120"/>
          <a:ext cx="278663" cy="32598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3286125" y="1945317"/>
        <a:ext cx="195064" cy="195589"/>
      </dsp:txXfrm>
    </dsp:sp>
    <dsp:sp modelId="{4BFE5EA0-68EF-4928-B60E-6E62A1E62B77}">
      <dsp:nvSpPr>
        <dsp:cNvPr id="0" name=""/>
        <dsp:cNvSpPr/>
      </dsp:nvSpPr>
      <dsp:spPr>
        <a:xfrm>
          <a:off x="3680460" y="1522852"/>
          <a:ext cx="1314449" cy="10405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Assessment and Initial Response Actions</a:t>
          </a:r>
        </a:p>
      </dsp:txBody>
      <dsp:txXfrm>
        <a:off x="3710936" y="1553328"/>
        <a:ext cx="1253497" cy="979568"/>
      </dsp:txXfrm>
    </dsp:sp>
    <dsp:sp modelId="{4C4E0C92-5EF0-4387-8738-9B0BF5300BA9}">
      <dsp:nvSpPr>
        <dsp:cNvPr id="0" name=""/>
        <dsp:cNvSpPr/>
      </dsp:nvSpPr>
      <dsp:spPr>
        <a:xfrm>
          <a:off x="5126355" y="1880120"/>
          <a:ext cx="278663" cy="32598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126355" y="1945317"/>
        <a:ext cx="195064" cy="195589"/>
      </dsp:txXfrm>
    </dsp:sp>
    <dsp:sp modelId="{E50A9152-AE12-4311-B832-E144B570AEE1}">
      <dsp:nvSpPr>
        <dsp:cNvPr id="0" name=""/>
        <dsp:cNvSpPr/>
      </dsp:nvSpPr>
      <dsp:spPr>
        <a:xfrm>
          <a:off x="5520690" y="1522852"/>
          <a:ext cx="1314449" cy="10405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Source Control, Containment, and Recovery</a:t>
          </a:r>
        </a:p>
      </dsp:txBody>
      <dsp:txXfrm>
        <a:off x="5551166" y="1553328"/>
        <a:ext cx="1253497" cy="979568"/>
      </dsp:txXfrm>
    </dsp:sp>
    <dsp:sp modelId="{A5094C18-90B7-4864-AF91-E8EE04D1A86E}">
      <dsp:nvSpPr>
        <dsp:cNvPr id="0" name=""/>
        <dsp:cNvSpPr/>
      </dsp:nvSpPr>
      <dsp:spPr>
        <a:xfrm>
          <a:off x="6966585" y="1880120"/>
          <a:ext cx="278663" cy="32598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6966585" y="1945317"/>
        <a:ext cx="195064" cy="195589"/>
      </dsp:txXfrm>
    </dsp:sp>
    <dsp:sp modelId="{46481E36-C35C-402C-965F-796249DD9DE4}">
      <dsp:nvSpPr>
        <dsp:cNvPr id="0" name=""/>
        <dsp:cNvSpPr/>
      </dsp:nvSpPr>
      <dsp:spPr>
        <a:xfrm>
          <a:off x="7360920" y="1522852"/>
          <a:ext cx="1314449" cy="10405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Initiating Cleanup Actions</a:t>
          </a:r>
        </a:p>
      </dsp:txBody>
      <dsp:txXfrm>
        <a:off x="7391396" y="1553328"/>
        <a:ext cx="1253497" cy="979568"/>
      </dsp:txXfrm>
    </dsp:sp>
    <dsp:sp modelId="{277548AD-E1BB-4907-937C-787AF296A88F}">
      <dsp:nvSpPr>
        <dsp:cNvPr id="0" name=""/>
        <dsp:cNvSpPr/>
      </dsp:nvSpPr>
      <dsp:spPr>
        <a:xfrm rot="21591989">
          <a:off x="8804435" y="1877969"/>
          <a:ext cx="273620" cy="32598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8804435" y="1943262"/>
        <a:ext cx="191534" cy="195589"/>
      </dsp:txXfrm>
    </dsp:sp>
    <dsp:sp modelId="{FE7B8EA7-1D23-45C2-B388-96825E24A72F}">
      <dsp:nvSpPr>
        <dsp:cNvPr id="0" name=""/>
        <dsp:cNvSpPr/>
      </dsp:nvSpPr>
      <dsp:spPr>
        <a:xfrm>
          <a:off x="9191633" y="1518586"/>
          <a:ext cx="1314449" cy="10405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Transferring Incident Management</a:t>
          </a:r>
        </a:p>
      </dsp:txBody>
      <dsp:txXfrm>
        <a:off x="9222109" y="1549062"/>
        <a:ext cx="1253497" cy="97956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76DE74-1D9A-4E6B-BE79-D4938647DBEE}">
      <dsp:nvSpPr>
        <dsp:cNvPr id="0" name=""/>
        <dsp:cNvSpPr/>
      </dsp:nvSpPr>
      <dsp:spPr>
        <a:xfrm>
          <a:off x="5642" y="974718"/>
          <a:ext cx="1946946" cy="1341446"/>
        </a:xfrm>
        <a:prstGeom prst="round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2000" b="-2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8C33A51F-9176-4D1A-98C0-0E507D7473F3}">
      <dsp:nvSpPr>
        <dsp:cNvPr id="0" name=""/>
        <dsp:cNvSpPr/>
      </dsp:nvSpPr>
      <dsp:spPr>
        <a:xfrm>
          <a:off x="5642"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US" sz="1900" kern="1200"/>
            <a:t>Notifications</a:t>
          </a:r>
        </a:p>
      </dsp:txBody>
      <dsp:txXfrm>
        <a:off x="5642" y="2316164"/>
        <a:ext cx="1946946" cy="722317"/>
      </dsp:txXfrm>
    </dsp:sp>
    <dsp:sp modelId="{B97E43D5-2AD1-4ACC-8453-5A75A9DF1F9D}">
      <dsp:nvSpPr>
        <dsp:cNvPr id="0" name=""/>
        <dsp:cNvSpPr/>
      </dsp:nvSpPr>
      <dsp:spPr>
        <a:xfrm>
          <a:off x="2147365" y="974718"/>
          <a:ext cx="1946946" cy="1341446"/>
        </a:xfrm>
        <a:prstGeom prst="round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4000" b="-4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E9C016E-D633-487B-AC13-8AB6978702CA}">
      <dsp:nvSpPr>
        <dsp:cNvPr id="0" name=""/>
        <dsp:cNvSpPr/>
      </dsp:nvSpPr>
      <dsp:spPr>
        <a:xfrm>
          <a:off x="2147365"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US" sz="1900" kern="1200"/>
            <a:t>Activate Alarms</a:t>
          </a:r>
        </a:p>
      </dsp:txBody>
      <dsp:txXfrm>
        <a:off x="2147365" y="2316164"/>
        <a:ext cx="1946946" cy="722317"/>
      </dsp:txXfrm>
    </dsp:sp>
    <dsp:sp modelId="{807B3AA0-5D47-4F50-AB51-0123F7D38FF1}">
      <dsp:nvSpPr>
        <dsp:cNvPr id="0" name=""/>
        <dsp:cNvSpPr/>
      </dsp:nvSpPr>
      <dsp:spPr>
        <a:xfrm>
          <a:off x="4289089" y="974718"/>
          <a:ext cx="1946946" cy="1341446"/>
        </a:xfrm>
        <a:prstGeom prst="roundRect">
          <a:avLst/>
        </a:prstGeom>
        <a:blipFill rotWithShape="1">
          <a:blip xmlns:r="http://schemas.openxmlformats.org/officeDocument/2006/relationships" r:embed="rId3" cstate="print"/>
          <a:srcRect/>
          <a:stretch>
            <a:fillRect t="-7000" b="-7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3CD5591E-A55C-44C0-B0E2-448B2BE09DF4}">
      <dsp:nvSpPr>
        <dsp:cNvPr id="0" name=""/>
        <dsp:cNvSpPr/>
      </dsp:nvSpPr>
      <dsp:spPr>
        <a:xfrm>
          <a:off x="4289089"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US" sz="1900" kern="1200"/>
            <a:t>Spill Size-Up</a:t>
          </a:r>
        </a:p>
      </dsp:txBody>
      <dsp:txXfrm>
        <a:off x="4289089" y="2316164"/>
        <a:ext cx="1946946" cy="722317"/>
      </dsp:txXfrm>
    </dsp:sp>
    <dsp:sp modelId="{4248E2F4-287D-4B9E-A3E4-D178E39A3D52}">
      <dsp:nvSpPr>
        <dsp:cNvPr id="0" name=""/>
        <dsp:cNvSpPr/>
      </dsp:nvSpPr>
      <dsp:spPr>
        <a:xfrm>
          <a:off x="6430812" y="974718"/>
          <a:ext cx="1946946" cy="1341446"/>
        </a:xfrm>
        <a:prstGeom prst="roundRect">
          <a:avLst/>
        </a:prstGeom>
        <a:blipFill rotWithShape="1">
          <a:blip xmlns:r="http://schemas.openxmlformats.org/officeDocument/2006/relationships" r:embed="rId4" cstate="print"/>
          <a:srcRect/>
          <a:stretch>
            <a:fillRect t="-4000" b="-4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812FBB9-3F2E-45F9-8B9E-C41BF843E1F2}">
      <dsp:nvSpPr>
        <dsp:cNvPr id="0" name=""/>
        <dsp:cNvSpPr/>
      </dsp:nvSpPr>
      <dsp:spPr>
        <a:xfrm>
          <a:off x="6430812"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0" numCol="1" spcCol="1270" anchor="t" anchorCtr="0">
          <a:noAutofit/>
        </a:bodyPr>
        <a:lstStyle/>
        <a:p>
          <a:pPr marL="0" lvl="0" indent="0" algn="ctr" defTabSz="844550">
            <a:lnSpc>
              <a:spcPct val="90000"/>
            </a:lnSpc>
            <a:spcBef>
              <a:spcPct val="0"/>
            </a:spcBef>
            <a:spcAft>
              <a:spcPct val="35000"/>
            </a:spcAft>
            <a:buNone/>
          </a:pPr>
          <a:r>
            <a:rPr lang="en-US" sz="1900" kern="1200"/>
            <a:t>Recall Response Team</a:t>
          </a:r>
        </a:p>
      </dsp:txBody>
      <dsp:txXfrm>
        <a:off x="6430812" y="2316164"/>
        <a:ext cx="1946946" cy="722317"/>
      </dsp:txXfrm>
    </dsp:sp>
    <dsp:sp modelId="{99EB7E3C-FFB5-4D5B-B0A1-564D2E66C402}">
      <dsp:nvSpPr>
        <dsp:cNvPr id="0" name=""/>
        <dsp:cNvSpPr/>
      </dsp:nvSpPr>
      <dsp:spPr>
        <a:xfrm>
          <a:off x="8572535" y="974718"/>
          <a:ext cx="1946946" cy="1341446"/>
        </a:xfrm>
        <a:prstGeom prst="roundRect">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2000" r="-2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8D043B3-9982-42AB-93F9-B3897051FE13}">
      <dsp:nvSpPr>
        <dsp:cNvPr id="0" name=""/>
        <dsp:cNvSpPr/>
      </dsp:nvSpPr>
      <dsp:spPr>
        <a:xfrm>
          <a:off x="8572535"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US" sz="1600" kern="1200"/>
            <a:t>Assess Human Health Risks</a:t>
          </a:r>
        </a:p>
      </dsp:txBody>
      <dsp:txXfrm>
        <a:off x="8572535" y="2316164"/>
        <a:ext cx="1946946" cy="72231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76DE74-1D9A-4E6B-BE79-D4938647DBEE}">
      <dsp:nvSpPr>
        <dsp:cNvPr id="0" name=""/>
        <dsp:cNvSpPr/>
      </dsp:nvSpPr>
      <dsp:spPr>
        <a:xfrm>
          <a:off x="5642" y="974718"/>
          <a:ext cx="1946946" cy="1341446"/>
        </a:xfrm>
        <a:prstGeom prst="roundRect">
          <a:avLst/>
        </a:prstGeom>
        <a:blipFill rotWithShape="1">
          <a:blip xmlns:r="http://schemas.openxmlformats.org/officeDocument/2006/relationships" r:embed="rId1" cstate="print"/>
          <a:srcRect/>
          <a:stretch>
            <a:fillRect t="-4000" b="-4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8C33A51F-9176-4D1A-98C0-0E507D7473F3}">
      <dsp:nvSpPr>
        <dsp:cNvPr id="0" name=""/>
        <dsp:cNvSpPr/>
      </dsp:nvSpPr>
      <dsp:spPr>
        <a:xfrm>
          <a:off x="5642"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US" sz="1600" kern="1200"/>
            <a:t>Cleanup</a:t>
          </a:r>
        </a:p>
      </dsp:txBody>
      <dsp:txXfrm>
        <a:off x="5642" y="2316164"/>
        <a:ext cx="1946946" cy="722317"/>
      </dsp:txXfrm>
    </dsp:sp>
    <dsp:sp modelId="{B97E43D5-2AD1-4ACC-8453-5A75A9DF1F9D}">
      <dsp:nvSpPr>
        <dsp:cNvPr id="0" name=""/>
        <dsp:cNvSpPr/>
      </dsp:nvSpPr>
      <dsp:spPr>
        <a:xfrm>
          <a:off x="2147365" y="974718"/>
          <a:ext cx="1946946" cy="1341446"/>
        </a:xfrm>
        <a:prstGeom prst="roundRect">
          <a:avLst/>
        </a:prstGeom>
        <a:blipFill rotWithShape="1">
          <a:blip xmlns:r="http://schemas.openxmlformats.org/officeDocument/2006/relationships" r:embed="rId2" cstate="print"/>
          <a:srcRect/>
          <a:stretch>
            <a:fillRect t="-4000" b="-4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E9C016E-D633-487B-AC13-8AB6978702CA}">
      <dsp:nvSpPr>
        <dsp:cNvPr id="0" name=""/>
        <dsp:cNvSpPr/>
      </dsp:nvSpPr>
      <dsp:spPr>
        <a:xfrm>
          <a:off x="2147365"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US" sz="1600" kern="1200"/>
            <a:t>Waste Disposal</a:t>
          </a:r>
        </a:p>
      </dsp:txBody>
      <dsp:txXfrm>
        <a:off x="2147365" y="2316164"/>
        <a:ext cx="1946946" cy="722317"/>
      </dsp:txXfrm>
    </dsp:sp>
    <dsp:sp modelId="{807B3AA0-5D47-4F50-AB51-0123F7D38FF1}">
      <dsp:nvSpPr>
        <dsp:cNvPr id="0" name=""/>
        <dsp:cNvSpPr/>
      </dsp:nvSpPr>
      <dsp:spPr>
        <a:xfrm>
          <a:off x="4289089" y="974718"/>
          <a:ext cx="1946946" cy="1341446"/>
        </a:xfrm>
        <a:prstGeom prst="round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000" r="-2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3CD5591E-A55C-44C0-B0E2-448B2BE09DF4}">
      <dsp:nvSpPr>
        <dsp:cNvPr id="0" name=""/>
        <dsp:cNvSpPr/>
      </dsp:nvSpPr>
      <dsp:spPr>
        <a:xfrm>
          <a:off x="4289089"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US" sz="1600" kern="1200"/>
            <a:t>Firefighting and Rescue</a:t>
          </a:r>
        </a:p>
      </dsp:txBody>
      <dsp:txXfrm>
        <a:off x="4289089" y="2316164"/>
        <a:ext cx="1946946" cy="722317"/>
      </dsp:txXfrm>
    </dsp:sp>
    <dsp:sp modelId="{4248E2F4-287D-4B9E-A3E4-D178E39A3D52}">
      <dsp:nvSpPr>
        <dsp:cNvPr id="0" name=""/>
        <dsp:cNvSpPr/>
      </dsp:nvSpPr>
      <dsp:spPr>
        <a:xfrm>
          <a:off x="6430812" y="974718"/>
          <a:ext cx="1946946" cy="1341446"/>
        </a:xfrm>
        <a:prstGeom prst="round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t="-4000" b="-4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812FBB9-3F2E-45F9-8B9E-C41BF843E1F2}">
      <dsp:nvSpPr>
        <dsp:cNvPr id="0" name=""/>
        <dsp:cNvSpPr/>
      </dsp:nvSpPr>
      <dsp:spPr>
        <a:xfrm>
          <a:off x="6430812"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US" sz="1600" kern="1200"/>
            <a:t>Spend Resources</a:t>
          </a:r>
        </a:p>
      </dsp:txBody>
      <dsp:txXfrm>
        <a:off x="6430812" y="2316164"/>
        <a:ext cx="1946946" cy="722317"/>
      </dsp:txXfrm>
    </dsp:sp>
    <dsp:sp modelId="{99EB7E3C-FFB5-4D5B-B0A1-564D2E66C402}">
      <dsp:nvSpPr>
        <dsp:cNvPr id="0" name=""/>
        <dsp:cNvSpPr/>
      </dsp:nvSpPr>
      <dsp:spPr>
        <a:xfrm>
          <a:off x="8572535" y="974718"/>
          <a:ext cx="1946946" cy="1341446"/>
        </a:xfrm>
        <a:prstGeom prst="roundRect">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l="-2000" r="-2000"/>
          </a:stretch>
        </a:blipFill>
        <a:ln>
          <a:solidFill>
            <a:schemeClr val="tx1"/>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C8D043B3-9982-42AB-93F9-B3897051FE13}">
      <dsp:nvSpPr>
        <dsp:cNvPr id="0" name=""/>
        <dsp:cNvSpPr/>
      </dsp:nvSpPr>
      <dsp:spPr>
        <a:xfrm>
          <a:off x="8572535" y="2316164"/>
          <a:ext cx="1946946" cy="7223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0" numCol="1" spcCol="1270" anchor="t" anchorCtr="0">
          <a:noAutofit/>
        </a:bodyPr>
        <a:lstStyle/>
        <a:p>
          <a:pPr marL="0" lvl="0" indent="0" algn="ctr" defTabSz="711200">
            <a:lnSpc>
              <a:spcPct val="90000"/>
            </a:lnSpc>
            <a:spcBef>
              <a:spcPct val="0"/>
            </a:spcBef>
            <a:spcAft>
              <a:spcPct val="35000"/>
            </a:spcAft>
            <a:buNone/>
          </a:pPr>
          <a:r>
            <a:rPr lang="en-US" sz="1600" kern="1200"/>
            <a:t>Protect Wildlife &amp; Cultural Resources</a:t>
          </a:r>
        </a:p>
      </dsp:txBody>
      <dsp:txXfrm>
        <a:off x="8572535" y="2316164"/>
        <a:ext cx="1946946" cy="72231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DDD3B-40E8-40D7-A13A-ACB14928F5DB}">
      <dsp:nvSpPr>
        <dsp:cNvPr id="0" name=""/>
        <dsp:cNvSpPr/>
      </dsp:nvSpPr>
      <dsp:spPr>
        <a:xfrm>
          <a:off x="0" y="489"/>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FCB332-67EE-4EAF-A07C-A6388192BD72}">
      <dsp:nvSpPr>
        <dsp:cNvPr id="0" name=""/>
        <dsp:cNvSpPr/>
      </dsp:nvSpPr>
      <dsp:spPr>
        <a:xfrm>
          <a:off x="346780" y="258426"/>
          <a:ext cx="630510" cy="6305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9C4AA7-3CD1-45AE-AC47-9EA8A7E097D4}">
      <dsp:nvSpPr>
        <dsp:cNvPr id="0" name=""/>
        <dsp:cNvSpPr/>
      </dsp:nvSpPr>
      <dsp:spPr>
        <a:xfrm>
          <a:off x="1324072" y="489"/>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90000"/>
            </a:lnSpc>
            <a:spcBef>
              <a:spcPct val="0"/>
            </a:spcBef>
            <a:spcAft>
              <a:spcPct val="35000"/>
            </a:spcAft>
            <a:buNone/>
          </a:pPr>
          <a:r>
            <a:rPr lang="en-US" sz="2500" kern="1200"/>
            <a:t>Has anyone reviewed the EPA Region 8 Area Contingency Plan? Are you eager to see the </a:t>
          </a:r>
          <a:r>
            <a:rPr lang="en-US" sz="2500" kern="1200" err="1"/>
            <a:t>subArea</a:t>
          </a:r>
          <a:r>
            <a:rPr lang="en-US" sz="2500" kern="1200"/>
            <a:t> Contingency Plans?</a:t>
          </a:r>
        </a:p>
      </dsp:txBody>
      <dsp:txXfrm>
        <a:off x="1324072" y="489"/>
        <a:ext cx="9201075" cy="1146383"/>
      </dsp:txXfrm>
    </dsp:sp>
    <dsp:sp modelId="{65E5E327-13AB-4364-BDA0-68914ED6DA68}">
      <dsp:nvSpPr>
        <dsp:cNvPr id="0" name=""/>
        <dsp:cNvSpPr/>
      </dsp:nvSpPr>
      <dsp:spPr>
        <a:xfrm>
          <a:off x="0" y="1433468"/>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9832F8-89F2-4CA4-8EE6-0C4D018C4AE9}">
      <dsp:nvSpPr>
        <dsp:cNvPr id="0" name=""/>
        <dsp:cNvSpPr/>
      </dsp:nvSpPr>
      <dsp:spPr>
        <a:xfrm>
          <a:off x="346780" y="1691405"/>
          <a:ext cx="630510" cy="63051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610082-DE43-4FAF-A927-93FF5651DAFE}">
      <dsp:nvSpPr>
        <dsp:cNvPr id="0" name=""/>
        <dsp:cNvSpPr/>
      </dsp:nvSpPr>
      <dsp:spPr>
        <a:xfrm>
          <a:off x="1324072" y="1433468"/>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90000"/>
            </a:lnSpc>
            <a:spcBef>
              <a:spcPct val="0"/>
            </a:spcBef>
            <a:spcAft>
              <a:spcPct val="35000"/>
            </a:spcAft>
            <a:buNone/>
          </a:pPr>
          <a:r>
            <a:rPr lang="en-US" sz="2500" kern="1200"/>
            <a:t>Does your ERAP or FRP include mapped response strategy locations, include access agreements, and specify equipment?</a:t>
          </a:r>
        </a:p>
      </dsp:txBody>
      <dsp:txXfrm>
        <a:off x="1324072" y="1433468"/>
        <a:ext cx="9201075" cy="1146383"/>
      </dsp:txXfrm>
    </dsp:sp>
    <dsp:sp modelId="{D0656BF3-1377-4627-9246-AA8C4ADCD5A4}">
      <dsp:nvSpPr>
        <dsp:cNvPr id="0" name=""/>
        <dsp:cNvSpPr/>
      </dsp:nvSpPr>
      <dsp:spPr>
        <a:xfrm>
          <a:off x="0" y="2866447"/>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401A7C-EAB1-4112-BFF7-4C3F069BF62B}">
      <dsp:nvSpPr>
        <dsp:cNvPr id="0" name=""/>
        <dsp:cNvSpPr/>
      </dsp:nvSpPr>
      <dsp:spPr>
        <a:xfrm>
          <a:off x="346780" y="3124384"/>
          <a:ext cx="630510" cy="63051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936A9EA-8417-47D2-80BA-7399CB4EBB38}">
      <dsp:nvSpPr>
        <dsp:cNvPr id="0" name=""/>
        <dsp:cNvSpPr/>
      </dsp:nvSpPr>
      <dsp:spPr>
        <a:xfrm>
          <a:off x="1324072" y="2866447"/>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90000"/>
            </a:lnSpc>
            <a:spcBef>
              <a:spcPct val="0"/>
            </a:spcBef>
            <a:spcAft>
              <a:spcPct val="35000"/>
            </a:spcAft>
            <a:buNone/>
          </a:pPr>
          <a:r>
            <a:rPr lang="en-US" sz="2500" kern="1200"/>
            <a:t>Have you shared your FRP/ERAP with your local emergency planning committees or other first responders?</a:t>
          </a:r>
        </a:p>
      </dsp:txBody>
      <dsp:txXfrm>
        <a:off x="1324072" y="2866447"/>
        <a:ext cx="9201075" cy="114638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802673-146C-4B7A-8C2D-496FD1B196BC}">
      <dsp:nvSpPr>
        <dsp:cNvPr id="0" name=""/>
        <dsp:cNvSpPr/>
      </dsp:nvSpPr>
      <dsp:spPr>
        <a:xfrm>
          <a:off x="0" y="489"/>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0CB20F-C4F0-41FB-870A-8F1889BFBDDB}">
      <dsp:nvSpPr>
        <dsp:cNvPr id="0" name=""/>
        <dsp:cNvSpPr/>
      </dsp:nvSpPr>
      <dsp:spPr>
        <a:xfrm>
          <a:off x="346780" y="258426"/>
          <a:ext cx="630510" cy="6305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2D30AD4-DEAC-43F7-8E84-E5567728B761}">
      <dsp:nvSpPr>
        <dsp:cNvPr id="0" name=""/>
        <dsp:cNvSpPr/>
      </dsp:nvSpPr>
      <dsp:spPr>
        <a:xfrm>
          <a:off x="1324072" y="489"/>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90000"/>
            </a:lnSpc>
            <a:spcBef>
              <a:spcPct val="0"/>
            </a:spcBef>
            <a:spcAft>
              <a:spcPct val="35000"/>
            </a:spcAft>
            <a:buNone/>
          </a:pPr>
          <a:r>
            <a:rPr lang="en-US" sz="2500" kern="1200"/>
            <a:t>How often do you as a QI review and/or modify the FRP/ERAP? What usually triggers that review?</a:t>
          </a:r>
        </a:p>
      </dsp:txBody>
      <dsp:txXfrm>
        <a:off x="1324072" y="489"/>
        <a:ext cx="9201075" cy="1146383"/>
      </dsp:txXfrm>
    </dsp:sp>
    <dsp:sp modelId="{AA9D26CD-B698-49A6-BA66-037EBCBF5517}">
      <dsp:nvSpPr>
        <dsp:cNvPr id="0" name=""/>
        <dsp:cNvSpPr/>
      </dsp:nvSpPr>
      <dsp:spPr>
        <a:xfrm>
          <a:off x="0" y="1433468"/>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E3FA57-944D-4C1F-9E77-FA125D1C29C2}">
      <dsp:nvSpPr>
        <dsp:cNvPr id="0" name=""/>
        <dsp:cNvSpPr/>
      </dsp:nvSpPr>
      <dsp:spPr>
        <a:xfrm>
          <a:off x="346780" y="1691405"/>
          <a:ext cx="630510" cy="63051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431C7D-5D00-4439-A787-8D8C78951E20}">
      <dsp:nvSpPr>
        <dsp:cNvPr id="0" name=""/>
        <dsp:cNvSpPr/>
      </dsp:nvSpPr>
      <dsp:spPr>
        <a:xfrm>
          <a:off x="1324072" y="1433468"/>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90000"/>
            </a:lnSpc>
            <a:spcBef>
              <a:spcPct val="0"/>
            </a:spcBef>
            <a:spcAft>
              <a:spcPct val="35000"/>
            </a:spcAft>
            <a:buNone/>
          </a:pPr>
          <a:r>
            <a:rPr lang="en-US" sz="2500" kern="1200"/>
            <a:t>Does your FRP/ERAP identify the location of resources at risk along the discharge pathway for a worst-case discharge?</a:t>
          </a:r>
        </a:p>
      </dsp:txBody>
      <dsp:txXfrm>
        <a:off x="1324072" y="1433468"/>
        <a:ext cx="9201075" cy="1146383"/>
      </dsp:txXfrm>
    </dsp:sp>
    <dsp:sp modelId="{E4456B25-4494-4C66-BA68-DC1F0471C0C7}">
      <dsp:nvSpPr>
        <dsp:cNvPr id="0" name=""/>
        <dsp:cNvSpPr/>
      </dsp:nvSpPr>
      <dsp:spPr>
        <a:xfrm>
          <a:off x="0" y="2866447"/>
          <a:ext cx="10525147" cy="1146383"/>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8AAD5B-EC85-4FBC-A28E-F97DB93D708F}">
      <dsp:nvSpPr>
        <dsp:cNvPr id="0" name=""/>
        <dsp:cNvSpPr/>
      </dsp:nvSpPr>
      <dsp:spPr>
        <a:xfrm>
          <a:off x="346780" y="3124384"/>
          <a:ext cx="630510" cy="63051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225296C-8776-4781-9678-4F30A8DFDB93}">
      <dsp:nvSpPr>
        <dsp:cNvPr id="0" name=""/>
        <dsp:cNvSpPr/>
      </dsp:nvSpPr>
      <dsp:spPr>
        <a:xfrm>
          <a:off x="1324072" y="2866447"/>
          <a:ext cx="9201075" cy="11463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326" tIns="121326" rIns="121326" bIns="121326" numCol="1" spcCol="1270" anchor="ctr" anchorCtr="0">
          <a:noAutofit/>
        </a:bodyPr>
        <a:lstStyle/>
        <a:p>
          <a:pPr marL="0" lvl="0" indent="0" algn="l" defTabSz="1111250">
            <a:lnSpc>
              <a:spcPct val="90000"/>
            </a:lnSpc>
            <a:spcBef>
              <a:spcPct val="0"/>
            </a:spcBef>
            <a:spcAft>
              <a:spcPct val="35000"/>
            </a:spcAft>
            <a:buNone/>
          </a:pPr>
          <a:r>
            <a:rPr lang="en-US" sz="2500" kern="1200"/>
            <a:t>How active is your local emergency planning committee? Is your facility/company involved in the LEPC? </a:t>
          </a:r>
        </a:p>
      </dsp:txBody>
      <dsp:txXfrm>
        <a:off x="1324072" y="2866447"/>
        <a:ext cx="9201075" cy="1146383"/>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List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7746D7-E98C-43A3-B18D-D53C9E0C25FA}" type="datetimeFigureOut">
              <a:rPr lang="en-US" smtClean="0"/>
              <a:t>2/11/2026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BF9D64-F161-4684-9D0E-77862D3A9946}" type="slidenum">
              <a:rPr lang="en-US" smtClean="0"/>
              <a:t>‹#›</a:t>
            </a:fld>
            <a:endParaRPr lang="en-US"/>
          </a:p>
        </p:txBody>
      </p:sp>
    </p:spTree>
    <p:extLst>
      <p:ext uri="{BB962C8B-B14F-4D97-AF65-F5344CB8AC3E}">
        <p14:creationId xmlns:p14="http://schemas.microsoft.com/office/powerpoint/2010/main" val="33882838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epa.gov/emergency-response/ncp-product-schedule-products-available-use-oil-spills"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8" Type="http://schemas.openxmlformats.org/officeDocument/2006/relationships/hyperlink" Target="https://www.law.cornell.edu/definitions/index.php?width=840&amp;height=800&amp;iframe=true&amp;def_id=02f3388cbddab8d1c8b68bc12f7066f2&amp;term_occur=999&amp;term_src=Title:40:Chapter:I:Subchapter:J:Part:300:Subpart:D:300.300" TargetMode="External"/><Relationship Id="rId13" Type="http://schemas.openxmlformats.org/officeDocument/2006/relationships/hyperlink" Target="https://www.law.cornell.edu/definitions/index.php?width=840&amp;height=800&amp;iframe=true&amp;def_id=13ee7b76c5065a0d63535fff0d846f57&amp;term_occur=999&amp;term_src=Title:40:Chapter:I:Subchapter:J:Part:300:Subpart:D:300.305" TargetMode="External"/><Relationship Id="rId18" Type="http://schemas.openxmlformats.org/officeDocument/2006/relationships/hyperlink" Target="https://www.law.cornell.edu/definitions/index.php?width=840&amp;height=800&amp;iframe=true&amp;def_id=51cb10e147bced7f2ff919abc46e8a1e&amp;term_occur=999&amp;term_src=Title:40:Chapter:I:Subchapter:J:Part:300:Subpart:D:300.305" TargetMode="External"/><Relationship Id="rId3" Type="http://schemas.openxmlformats.org/officeDocument/2006/relationships/hyperlink" Target="https://www.law.cornell.edu/definitions/index.php?width=840&amp;height=800&amp;iframe=true&amp;def_id=6f8fd8ba589b5a0e4f2683b5a80a77da&amp;term_occur=999&amp;term_src=Title:40:Chapter:I:Subchapter:J:Part:300:Subpart:D:300.300" TargetMode="External"/><Relationship Id="rId21" Type="http://schemas.openxmlformats.org/officeDocument/2006/relationships/hyperlink" Target="https://www.law.cornell.edu/definitions/index.php?width=840&amp;height=800&amp;iframe=true&amp;def_id=870e08b0a56e3f312098ae896b92647d&amp;term_occur=999&amp;term_src=Title:40:Chapter:I:Subchapter:J:Part:300:Subpart:D:300.305" TargetMode="External"/><Relationship Id="rId7" Type="http://schemas.openxmlformats.org/officeDocument/2006/relationships/hyperlink" Target="https://www.law.cornell.edu/definitions/index.php?width=840&amp;height=800&amp;iframe=true&amp;def_id=c4adae0dbaa36c9a953568c5cd292e90&amp;term_occur=999&amp;term_src=Title:40:Chapter:I:Subchapter:J:Part:300:Subpart:D:300.300" TargetMode="External"/><Relationship Id="rId12" Type="http://schemas.openxmlformats.org/officeDocument/2006/relationships/hyperlink" Target="https://www.law.cornell.edu/definitions/index.php?width=840&amp;height=800&amp;iframe=true&amp;def_id=02f3388cbddab8d1c8b68bc12f7066f2&amp;term_occur=999&amp;term_src=Title:40:Chapter:I:Subchapter:J:Part:300:Subpart:D:300.305" TargetMode="External"/><Relationship Id="rId17" Type="http://schemas.openxmlformats.org/officeDocument/2006/relationships/hyperlink" Target="https://www.law.cornell.edu/definitions/index.php?width=840&amp;height=800&amp;iframe=true&amp;def_id=83b8c1565fcb0034d12b698603f47844&amp;term_occur=999&amp;term_src=Title:40:Chapter:I:Subchapter:J:Part:300:Subpart:D:300.305" TargetMode="External"/><Relationship Id="rId2" Type="http://schemas.openxmlformats.org/officeDocument/2006/relationships/slide" Target="../slides/slide8.xml"/><Relationship Id="rId16" Type="http://schemas.openxmlformats.org/officeDocument/2006/relationships/hyperlink" Target="https://www.law.cornell.edu/cfr/text/40/300.322#b" TargetMode="External"/><Relationship Id="rId20" Type="http://schemas.openxmlformats.org/officeDocument/2006/relationships/hyperlink" Target="https://www.law.cornell.edu/definitions/index.php?width=840&amp;height=800&amp;iframe=true&amp;def_id=d4acce5b1fd32986cbd71990ccb55d37&amp;term_occur=999&amp;term_src=Title:40:Chapter:I:Subchapter:J:Part:300:Subpart:D:300.305" TargetMode="External"/><Relationship Id="rId1" Type="http://schemas.openxmlformats.org/officeDocument/2006/relationships/notesMaster" Target="../notesMasters/notesMaster1.xml"/><Relationship Id="rId6" Type="http://schemas.openxmlformats.org/officeDocument/2006/relationships/hyperlink" Target="https://www.law.cornell.edu/definitions/index.php?width=840&amp;height=800&amp;iframe=true&amp;def_id=1de86dd43cb137a43444084e5847b9b3&amp;term_occur=999&amp;term_src=Title:40:Chapter:I:Subchapter:J:Part:300:Subpart:D:300.300" TargetMode="External"/><Relationship Id="rId11" Type="http://schemas.openxmlformats.org/officeDocument/2006/relationships/hyperlink" Target="https://www.law.cornell.edu/definitions/index.php?width=840&amp;height=800&amp;iframe=true&amp;def_id=dda4c2aefd0bd07e80aa2c88417ccf16&amp;term_occur=999&amp;term_src=Title:40:Chapter:I:Subchapter:J:Part:300:Subpart:D:300.305" TargetMode="External"/><Relationship Id="rId5" Type="http://schemas.openxmlformats.org/officeDocument/2006/relationships/hyperlink" Target="https://www.law.cornell.edu/definitions/index.php?width=840&amp;height=800&amp;iframe=true&amp;def_id=3cc271a2546009ee0076df394793bd3a&amp;term_occur=999&amp;term_src=Title:40:Chapter:I:Subchapter:J:Part:300:Subpart:D:300.300" TargetMode="External"/><Relationship Id="rId15" Type="http://schemas.openxmlformats.org/officeDocument/2006/relationships/hyperlink" Target="https://www.law.cornell.edu/definitions/index.php?width=840&amp;height=800&amp;iframe=true&amp;def_id=1de86dd43cb137a43444084e5847b9b3&amp;term_occur=999&amp;term_src=Title:40:Chapter:I:Subchapter:J:Part:300:Subpart:D:300.305" TargetMode="External"/><Relationship Id="rId10" Type="http://schemas.openxmlformats.org/officeDocument/2006/relationships/hyperlink" Target="https://www.law.cornell.edu/definitions/index.php?width=840&amp;height=800&amp;iframe=true&amp;def_id=6f8fd8ba589b5a0e4f2683b5a80a77da&amp;term_occur=999&amp;term_src=Title:40:Chapter:I:Subchapter:J:Part:300:Subpart:D:300.305" TargetMode="External"/><Relationship Id="rId19" Type="http://schemas.openxmlformats.org/officeDocument/2006/relationships/hyperlink" Target="https://www.law.cornell.edu/definitions/index.php?width=840&amp;height=800&amp;iframe=true&amp;def_id=b9e993cfcab5af5301973abeb5f78c5f&amp;term_occur=999&amp;term_src=Title:40:Chapter:I:Subchapter:J:Part:300:Subpart:D:300.305" TargetMode="External"/><Relationship Id="rId4" Type="http://schemas.openxmlformats.org/officeDocument/2006/relationships/hyperlink" Target="https://www.law.cornell.edu/definitions/index.php?width=840&amp;height=800&amp;iframe=true&amp;def_id=b9e993cfcab5af5301973abeb5f78c5f&amp;term_occur=999&amp;term_src=Title:40:Chapter:I:Subchapter:J:Part:300:Subpart:D:300.300" TargetMode="External"/><Relationship Id="rId9" Type="http://schemas.openxmlformats.org/officeDocument/2006/relationships/hyperlink" Target="https://www.law.cornell.edu/definitions/index.php?width=840&amp;height=800&amp;iframe=true&amp;def_id=51c4c90972b2755c635b33fbc4605437&amp;term_occur=999&amp;term_src=Title:40:Chapter:I:Subchapter:J:Part:300:Subpart:D:300.305" TargetMode="External"/><Relationship Id="rId14" Type="http://schemas.openxmlformats.org/officeDocument/2006/relationships/hyperlink" Target="https://www.law.cornell.edu/definitions/index.php?width=840&amp;height=800&amp;iframe=true&amp;def_id=641969fc3799928160b825a1322b0bcd&amp;term_occur=999&amp;term_src=Title:40:Chapter:I:Subchapter:J:Part:300:Subpart:D:300.305" TargetMode="External"/><Relationship Id="rId22" Type="http://schemas.openxmlformats.org/officeDocument/2006/relationships/hyperlink" Target="https://www.law.cornell.edu/definitions/index.php?width=840&amp;height=800&amp;iframe=true&amp;def_id=2efc1296bb51789a85176a3d4a7c7c87&amp;term_occur=999&amp;term_src=Title:40:Chapter:I:Subchapter:J:Part:300:Subpart:D:300.305"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Establish credibility give examples of experience, why should they listen to you? Can be tied into case studies.</a:t>
            </a:r>
          </a:p>
        </p:txBody>
      </p:sp>
      <p:sp>
        <p:nvSpPr>
          <p:cNvPr id="4" name="Slide Number Placeholder 3"/>
          <p:cNvSpPr>
            <a:spLocks noGrp="1"/>
          </p:cNvSpPr>
          <p:nvPr>
            <p:ph type="sldNum" sz="quarter" idx="5"/>
          </p:nvPr>
        </p:nvSpPr>
        <p:spPr/>
        <p:txBody>
          <a:bodyPr/>
          <a:lstStyle/>
          <a:p>
            <a:fld id="{64BF9D64-F161-4684-9D0E-77862D3A9946}" type="slidenum">
              <a:rPr lang="en-US" smtClean="0"/>
              <a:t>1</a:t>
            </a:fld>
            <a:endParaRPr lang="en-US"/>
          </a:p>
        </p:txBody>
      </p:sp>
    </p:spTree>
    <p:extLst>
      <p:ext uri="{BB962C8B-B14F-4D97-AF65-F5344CB8AC3E}">
        <p14:creationId xmlns:p14="http://schemas.microsoft.com/office/powerpoint/2010/main" val="3253462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4BF9D64-F161-4684-9D0E-77862D3A9946}" type="slidenum">
              <a:rPr lang="en-US" smtClean="0"/>
              <a:t>2</a:t>
            </a:fld>
            <a:endParaRPr lang="en-US"/>
          </a:p>
        </p:txBody>
      </p:sp>
    </p:spTree>
    <p:extLst>
      <p:ext uri="{BB962C8B-B14F-4D97-AF65-F5344CB8AC3E}">
        <p14:creationId xmlns:p14="http://schemas.microsoft.com/office/powerpoint/2010/main" val="34780156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4BF9D64-F161-4684-9D0E-77862D3A9946}" type="slidenum">
              <a:rPr lang="en-US" smtClean="0"/>
              <a:t>3</a:t>
            </a:fld>
            <a:endParaRPr lang="en-US"/>
          </a:p>
        </p:txBody>
      </p:sp>
    </p:spTree>
    <p:extLst>
      <p:ext uri="{BB962C8B-B14F-4D97-AF65-F5344CB8AC3E}">
        <p14:creationId xmlns:p14="http://schemas.microsoft.com/office/powerpoint/2010/main" val="37817262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a:solidFill>
                  <a:srgbClr val="1B1B1B"/>
                </a:solidFill>
                <a:effectLst/>
                <a:latin typeface="Source Sans Pro Web"/>
              </a:rPr>
              <a:t>The Clean Water Act (CWA) establishes the basic structure for regulating discharges of pollutants into the waters of the United States and regulating quality standards for surface waters. The basis of the CWA was enacted in 1948 and was called the Federal Water Pollution Control Act, but the Act was significantly reorganized and expanded in 1972. "Clean Water Act" became the Act's common name with amendments in 1972.</a:t>
            </a:r>
          </a:p>
          <a:p>
            <a:pPr algn="l"/>
            <a:r>
              <a:rPr lang="en-US" b="0" i="0">
                <a:solidFill>
                  <a:srgbClr val="1B1B1B"/>
                </a:solidFill>
                <a:effectLst/>
                <a:latin typeface="Source Sans Pro Web"/>
              </a:rPr>
              <a:t>Under the CWA, EPA has implemented pollution control programs such as setting wastewater standards for industry. EPA has also developed national water quality criteria recommendations for pollutants in surface waters.</a:t>
            </a:r>
          </a:p>
          <a:p>
            <a:endParaRPr lang="en-US"/>
          </a:p>
        </p:txBody>
      </p:sp>
      <p:sp>
        <p:nvSpPr>
          <p:cNvPr id="4" name="Slide Number Placeholder 3"/>
          <p:cNvSpPr>
            <a:spLocks noGrp="1"/>
          </p:cNvSpPr>
          <p:nvPr>
            <p:ph type="sldNum" sz="quarter" idx="5"/>
          </p:nvPr>
        </p:nvSpPr>
        <p:spPr/>
        <p:txBody>
          <a:bodyPr/>
          <a:lstStyle/>
          <a:p>
            <a:fld id="{64BF9D64-F161-4684-9D0E-77862D3A9946}" type="slidenum">
              <a:rPr lang="en-US" smtClean="0"/>
              <a:t>5</a:t>
            </a:fld>
            <a:endParaRPr lang="en-US"/>
          </a:p>
        </p:txBody>
      </p:sp>
    </p:spTree>
    <p:extLst>
      <p:ext uri="{BB962C8B-B14F-4D97-AF65-F5344CB8AC3E}">
        <p14:creationId xmlns:p14="http://schemas.microsoft.com/office/powerpoint/2010/main" val="1911903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i="0">
                <a:solidFill>
                  <a:srgbClr val="1B1B1B"/>
                </a:solidFill>
                <a:effectLst/>
                <a:latin typeface="Merriweather Web"/>
              </a:rPr>
              <a:t>§300.210</a:t>
            </a:r>
          </a:p>
          <a:p>
            <a:pPr algn="l"/>
            <a:r>
              <a:rPr lang="en-US" b="0" i="0">
                <a:solidFill>
                  <a:srgbClr val="1B1B1B"/>
                </a:solidFill>
                <a:effectLst/>
                <a:latin typeface="Source Sans Pro Web"/>
              </a:rPr>
              <a:t>Defines the objectives, authority, and scope of Federal Contingency Plans, including the National Contingency Plan (NCP), Regional Contingency Plans (RCPs), and Area Contingency Plans (ACPs).</a:t>
            </a:r>
          </a:p>
          <a:p>
            <a:pPr algn="l"/>
            <a:r>
              <a:rPr lang="en-US" b="1" i="0">
                <a:solidFill>
                  <a:srgbClr val="1B1B1B"/>
                </a:solidFill>
                <a:effectLst/>
                <a:latin typeface="Merriweather Web"/>
              </a:rPr>
              <a:t>Oil Removals</a:t>
            </a:r>
          </a:p>
          <a:p>
            <a:pPr algn="l"/>
            <a:r>
              <a:rPr lang="en-US" b="1" i="0">
                <a:solidFill>
                  <a:srgbClr val="1B1B1B"/>
                </a:solidFill>
                <a:effectLst/>
                <a:latin typeface="Merriweather Web"/>
              </a:rPr>
              <a:t>§300.317</a:t>
            </a:r>
          </a:p>
          <a:p>
            <a:pPr algn="l"/>
            <a:r>
              <a:rPr lang="en-US" b="0" i="0">
                <a:solidFill>
                  <a:srgbClr val="1B1B1B"/>
                </a:solidFill>
                <a:effectLst/>
                <a:latin typeface="Source Sans Pro Web"/>
              </a:rPr>
              <a:t>Establishes national priorities for responding to a release - .</a:t>
            </a:r>
          </a:p>
          <a:p>
            <a:pPr algn="l"/>
            <a:r>
              <a:rPr lang="en-US" b="1" i="0">
                <a:solidFill>
                  <a:srgbClr val="1B1B1B"/>
                </a:solidFill>
                <a:effectLst/>
                <a:latin typeface="Merriweather Web"/>
              </a:rPr>
              <a:t>§300.320</a:t>
            </a:r>
          </a:p>
          <a:p>
            <a:pPr algn="l"/>
            <a:r>
              <a:rPr lang="en-US" b="0" i="0">
                <a:solidFill>
                  <a:srgbClr val="1B1B1B"/>
                </a:solidFill>
                <a:effectLst/>
                <a:latin typeface="Source Sans Pro Web"/>
              </a:rPr>
              <a:t>Establishes the general pattern of response to be executed by the On-Scene Coordinator (OSC), including determination of threat, classification of the size and type of the release, notification of the RRT and the NRC, and supervision of thorough removal actions.</a:t>
            </a:r>
          </a:p>
          <a:p>
            <a:pPr algn="l"/>
            <a:r>
              <a:rPr lang="en-US" b="1" i="0">
                <a:solidFill>
                  <a:srgbClr val="1B1B1B"/>
                </a:solidFill>
                <a:effectLst/>
                <a:latin typeface="Merriweather Web"/>
              </a:rPr>
              <a:t>§300.322,</a:t>
            </a:r>
          </a:p>
          <a:p>
            <a:pPr algn="l"/>
            <a:r>
              <a:rPr lang="en-US" b="0" i="0">
                <a:solidFill>
                  <a:srgbClr val="1B1B1B"/>
                </a:solidFill>
                <a:effectLst/>
                <a:latin typeface="Source Sans Pro Web"/>
              </a:rPr>
              <a:t>Authorizes the OSC to determine whether a release poses a substantial threat to the public health based on the size and character of the discharge, and its proximity to human populations and sensitive environments. In such cases, the OSC is authorized to direct all federal, state, or private response and recovery actions. The OSC may enlist the support of other federal agencies or special teams.</a:t>
            </a:r>
          </a:p>
          <a:p>
            <a:pPr algn="l"/>
            <a:r>
              <a:rPr lang="en-US" b="1" i="0">
                <a:solidFill>
                  <a:srgbClr val="1B1B1B"/>
                </a:solidFill>
                <a:effectLst/>
                <a:latin typeface="Merriweather Web"/>
              </a:rPr>
              <a:t>§300.323</a:t>
            </a:r>
          </a:p>
          <a:p>
            <a:pPr algn="l"/>
            <a:r>
              <a:rPr lang="en-US" b="0" i="0">
                <a:solidFill>
                  <a:srgbClr val="1B1B1B"/>
                </a:solidFill>
                <a:effectLst/>
                <a:latin typeface="Source Sans Pro Web"/>
              </a:rPr>
              <a:t>Provides special consideration to discharges which have been classified as a spill of national significance. In such cases, senior federal officials direct nationally-coordinated response efforts.</a:t>
            </a:r>
          </a:p>
          <a:p>
            <a:pPr algn="l"/>
            <a:r>
              <a:rPr lang="en-US" b="1" i="0">
                <a:solidFill>
                  <a:srgbClr val="1B1B1B"/>
                </a:solidFill>
                <a:effectLst/>
                <a:latin typeface="Merriweather Web"/>
              </a:rPr>
              <a:t>§300.324</a:t>
            </a:r>
          </a:p>
          <a:p>
            <a:pPr algn="l"/>
            <a:r>
              <a:rPr lang="en-US" b="0" i="0">
                <a:solidFill>
                  <a:srgbClr val="1B1B1B"/>
                </a:solidFill>
                <a:effectLst/>
                <a:latin typeface="Source Sans Pro Web"/>
              </a:rPr>
              <a:t>Requires the OSC to notify the National Strike Force Coordination Center (NSFCC) in the event of a worst case discharges. The NSFCC coordinates the acquisition of needed response personnel and equipment. The OSC also must require implementation of the worst case portion of the tank vessel and Facility Response Plans and the Area Contingency Plan.</a:t>
            </a:r>
          </a:p>
          <a:p>
            <a:pPr algn="l"/>
            <a:r>
              <a:rPr lang="en-US" b="1" i="0">
                <a:solidFill>
                  <a:srgbClr val="1B1B1B"/>
                </a:solidFill>
                <a:effectLst/>
                <a:latin typeface="Merriweather Web"/>
              </a:rPr>
              <a:t>§300.355</a:t>
            </a:r>
          </a:p>
          <a:p>
            <a:pPr algn="l"/>
            <a:r>
              <a:rPr lang="en-US" b="0" i="0">
                <a:solidFill>
                  <a:srgbClr val="1B1B1B"/>
                </a:solidFill>
                <a:effectLst/>
                <a:latin typeface="Source Sans Pro Web"/>
              </a:rPr>
              <a:t>Provides funding for responses to oil releases under the Oil Spill Liability Trust Fund, provided certain criteria are met. The responsible party is liable for federal removal costs and damages as detailed in section 1002 of the Oil Pollution Act. Federal agencies assisting in a response action may be reimbursed. Other federal agencies may provide financial support for removal actions.</a:t>
            </a:r>
          </a:p>
          <a:p>
            <a:pPr algn="l"/>
            <a:r>
              <a:rPr lang="en-US" b="1" i="0">
                <a:solidFill>
                  <a:srgbClr val="1B1B1B"/>
                </a:solidFill>
                <a:effectLst/>
                <a:latin typeface="Source Sans Pro Web"/>
              </a:rPr>
              <a:t>Subpart J </a:t>
            </a:r>
            <a:r>
              <a:rPr lang="en-US" b="0" i="0">
                <a:solidFill>
                  <a:srgbClr val="1B1B1B"/>
                </a:solidFill>
                <a:effectLst/>
                <a:latin typeface="Source Sans Pro Web"/>
              </a:rPr>
              <a:t>establishes the </a:t>
            </a:r>
            <a:r>
              <a:rPr lang="en-US" b="0" i="0">
                <a:solidFill>
                  <a:srgbClr val="005EA2"/>
                </a:solidFill>
                <a:effectLst/>
                <a:latin typeface="Source Sans Pro Web"/>
                <a:hlinkClick r:id="rId3"/>
              </a:rPr>
              <a:t>NCP Product Schedule</a:t>
            </a:r>
            <a:r>
              <a:rPr lang="en-US" b="0" i="0">
                <a:solidFill>
                  <a:srgbClr val="1B1B1B"/>
                </a:solidFill>
                <a:effectLst/>
                <a:latin typeface="Source Sans Pro Web"/>
              </a:rPr>
              <a:t>, which contains dispersants and other chemical or biological products that may be used in carrying out the NCP. Authorization for the use of these products is conducted by Regional Response Teams and Area Committees, or by the OSC in consultation with EPA representatives.</a:t>
            </a:r>
          </a:p>
          <a:p>
            <a:endParaRPr lang="en-US"/>
          </a:p>
        </p:txBody>
      </p:sp>
      <p:sp>
        <p:nvSpPr>
          <p:cNvPr id="4" name="Slide Number Placeholder 3"/>
          <p:cNvSpPr>
            <a:spLocks noGrp="1"/>
          </p:cNvSpPr>
          <p:nvPr>
            <p:ph type="sldNum" sz="quarter" idx="5"/>
          </p:nvPr>
        </p:nvSpPr>
        <p:spPr/>
        <p:txBody>
          <a:bodyPr/>
          <a:lstStyle/>
          <a:p>
            <a:fld id="{64BF9D64-F161-4684-9D0E-77862D3A9946}" type="slidenum">
              <a:rPr lang="en-US" smtClean="0"/>
              <a:t>7</a:t>
            </a:fld>
            <a:endParaRPr lang="en-US"/>
          </a:p>
        </p:txBody>
      </p:sp>
    </p:spTree>
    <p:extLst>
      <p:ext uri="{BB962C8B-B14F-4D97-AF65-F5344CB8AC3E}">
        <p14:creationId xmlns:p14="http://schemas.microsoft.com/office/powerpoint/2010/main" val="10356299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i="0">
                <a:solidFill>
                  <a:srgbClr val="333333"/>
                </a:solidFill>
                <a:effectLst/>
                <a:latin typeface="Open Sans" panose="020B0606030504020204" pitchFamily="34" charset="0"/>
              </a:rPr>
              <a:t>Phase I</a:t>
            </a:r>
          </a:p>
          <a:p>
            <a:pPr algn="l"/>
            <a:r>
              <a:rPr lang="en-US" b="1" i="0">
                <a:solidFill>
                  <a:srgbClr val="333333"/>
                </a:solidFill>
                <a:effectLst/>
                <a:latin typeface="Open Sans" panose="020B0606030504020204" pitchFamily="34" charset="0"/>
              </a:rPr>
              <a:t>(a)</a:t>
            </a:r>
            <a:r>
              <a:rPr lang="en-US" b="0" i="0">
                <a:solidFill>
                  <a:srgbClr val="333333"/>
                </a:solidFill>
                <a:effectLst/>
                <a:latin typeface="Open Sans" panose="020B0606030504020204" pitchFamily="34" charset="0"/>
              </a:rPr>
              <a:t> A </a:t>
            </a:r>
            <a:r>
              <a:rPr lang="en-US" b="0" i="0" u="none" strike="noStrike">
                <a:solidFill>
                  <a:srgbClr val="001C72"/>
                </a:solidFill>
                <a:effectLst/>
                <a:latin typeface="Open Sans" panose="020B0606030504020204" pitchFamily="34" charset="0"/>
                <a:hlinkClick r:id="rId3"/>
              </a:rPr>
              <a:t>discharge</a:t>
            </a:r>
            <a:r>
              <a:rPr lang="en-US" b="0" i="0">
                <a:solidFill>
                  <a:srgbClr val="333333"/>
                </a:solidFill>
                <a:effectLst/>
                <a:latin typeface="Open Sans" panose="020B0606030504020204" pitchFamily="34" charset="0"/>
              </a:rPr>
              <a:t> of </a:t>
            </a:r>
            <a:r>
              <a:rPr lang="en-US" b="0" i="0" u="none" strike="noStrike">
                <a:solidFill>
                  <a:srgbClr val="001C72"/>
                </a:solidFill>
                <a:effectLst/>
                <a:latin typeface="Open Sans" panose="020B0606030504020204" pitchFamily="34" charset="0"/>
                <a:hlinkClick r:id="rId4"/>
              </a:rPr>
              <a:t>oil</a:t>
            </a:r>
            <a:r>
              <a:rPr lang="en-US" b="0" i="0">
                <a:solidFill>
                  <a:srgbClr val="333333"/>
                </a:solidFill>
                <a:effectLst/>
                <a:latin typeface="Open Sans" panose="020B0606030504020204" pitchFamily="34" charset="0"/>
              </a:rPr>
              <a:t> may be discovered through:</a:t>
            </a:r>
          </a:p>
          <a:p>
            <a:pPr algn="l"/>
            <a:r>
              <a:rPr lang="en-US" b="1" i="0">
                <a:solidFill>
                  <a:srgbClr val="333333"/>
                </a:solidFill>
                <a:effectLst/>
                <a:latin typeface="Open Sans" panose="020B0606030504020204" pitchFamily="34" charset="0"/>
              </a:rPr>
              <a:t>(1)</a:t>
            </a:r>
            <a:r>
              <a:rPr lang="en-US" b="0" i="0">
                <a:solidFill>
                  <a:srgbClr val="333333"/>
                </a:solidFill>
                <a:effectLst/>
                <a:latin typeface="Open Sans" panose="020B0606030504020204" pitchFamily="34" charset="0"/>
              </a:rPr>
              <a:t> A report submitted by the </a:t>
            </a:r>
            <a:r>
              <a:rPr lang="en-US" b="0" i="0" u="none" strike="noStrike">
                <a:solidFill>
                  <a:srgbClr val="001C72"/>
                </a:solidFill>
                <a:effectLst/>
                <a:latin typeface="Open Sans" panose="020B0606030504020204" pitchFamily="34" charset="0"/>
                <a:hlinkClick r:id="rId5"/>
              </a:rPr>
              <a:t>person</a:t>
            </a:r>
            <a:r>
              <a:rPr lang="en-US" b="0" i="0">
                <a:solidFill>
                  <a:srgbClr val="333333"/>
                </a:solidFill>
                <a:effectLst/>
                <a:latin typeface="Open Sans" panose="020B0606030504020204" pitchFamily="34" charset="0"/>
              </a:rPr>
              <a:t> in charge of a </a:t>
            </a:r>
            <a:r>
              <a:rPr lang="en-US" b="0" i="0" u="none" strike="noStrike">
                <a:solidFill>
                  <a:srgbClr val="001C72"/>
                </a:solidFill>
                <a:effectLst/>
                <a:latin typeface="Open Sans" panose="020B0606030504020204" pitchFamily="34" charset="0"/>
                <a:hlinkClick r:id="rId6"/>
              </a:rPr>
              <a:t>vessel</a:t>
            </a:r>
            <a:r>
              <a:rPr lang="en-US" b="0" i="0">
                <a:solidFill>
                  <a:srgbClr val="333333"/>
                </a:solidFill>
                <a:effectLst/>
                <a:latin typeface="Open Sans" panose="020B0606030504020204" pitchFamily="34" charset="0"/>
              </a:rPr>
              <a:t> or </a:t>
            </a:r>
            <a:r>
              <a:rPr lang="en-US" b="0" i="0" u="none" strike="noStrike">
                <a:solidFill>
                  <a:srgbClr val="001C72"/>
                </a:solidFill>
                <a:effectLst/>
                <a:latin typeface="Open Sans" panose="020B0606030504020204" pitchFamily="34" charset="0"/>
                <a:hlinkClick r:id="rId7"/>
              </a:rPr>
              <a:t>facility</a:t>
            </a:r>
            <a:r>
              <a:rPr lang="en-US" b="0" i="0">
                <a:solidFill>
                  <a:srgbClr val="333333"/>
                </a:solidFill>
                <a:effectLst/>
                <a:latin typeface="Open Sans" panose="020B0606030504020204" pitchFamily="34" charset="0"/>
              </a:rPr>
              <a:t>, in accordance with statutory requirements;</a:t>
            </a:r>
          </a:p>
          <a:p>
            <a:pPr algn="l"/>
            <a:r>
              <a:rPr lang="en-US" b="1" i="0">
                <a:solidFill>
                  <a:srgbClr val="333333"/>
                </a:solidFill>
                <a:effectLst/>
                <a:latin typeface="Open Sans" panose="020B0606030504020204" pitchFamily="34" charset="0"/>
              </a:rPr>
              <a:t>(2)</a:t>
            </a:r>
            <a:r>
              <a:rPr lang="en-US" b="0" i="0">
                <a:solidFill>
                  <a:srgbClr val="333333"/>
                </a:solidFill>
                <a:effectLst/>
                <a:latin typeface="Open Sans" panose="020B0606030504020204" pitchFamily="34" charset="0"/>
              </a:rPr>
              <a:t> Deliberate search by patrols;</a:t>
            </a:r>
          </a:p>
          <a:p>
            <a:pPr algn="l"/>
            <a:r>
              <a:rPr lang="en-US" b="1" i="0">
                <a:solidFill>
                  <a:srgbClr val="333333"/>
                </a:solidFill>
                <a:effectLst/>
                <a:latin typeface="Open Sans" panose="020B0606030504020204" pitchFamily="34" charset="0"/>
              </a:rPr>
              <a:t>(3)</a:t>
            </a:r>
            <a:r>
              <a:rPr lang="en-US" b="0" i="0">
                <a:solidFill>
                  <a:srgbClr val="333333"/>
                </a:solidFill>
                <a:effectLst/>
                <a:latin typeface="Open Sans" panose="020B0606030504020204" pitchFamily="34" charset="0"/>
              </a:rPr>
              <a:t> Random or incidental observation by government agencies or the public; or</a:t>
            </a:r>
          </a:p>
          <a:p>
            <a:pPr algn="l"/>
            <a:r>
              <a:rPr lang="en-US" b="1" i="0">
                <a:solidFill>
                  <a:srgbClr val="333333"/>
                </a:solidFill>
                <a:effectLst/>
                <a:latin typeface="Open Sans" panose="020B0606030504020204" pitchFamily="34" charset="0"/>
              </a:rPr>
              <a:t>(4)</a:t>
            </a:r>
            <a:r>
              <a:rPr lang="en-US" b="0" i="0">
                <a:solidFill>
                  <a:srgbClr val="333333"/>
                </a:solidFill>
                <a:effectLst/>
                <a:latin typeface="Open Sans" panose="020B0606030504020204" pitchFamily="34" charset="0"/>
              </a:rPr>
              <a:t> Other sources.</a:t>
            </a:r>
          </a:p>
          <a:p>
            <a:pPr algn="l"/>
            <a:r>
              <a:rPr lang="en-US" b="1" i="0">
                <a:solidFill>
                  <a:srgbClr val="333333"/>
                </a:solidFill>
                <a:effectLst/>
                <a:latin typeface="Open Sans" panose="020B0606030504020204" pitchFamily="34" charset="0"/>
              </a:rPr>
              <a:t>(b)</a:t>
            </a:r>
            <a:r>
              <a:rPr lang="en-US" b="0" i="0">
                <a:solidFill>
                  <a:srgbClr val="333333"/>
                </a:solidFill>
                <a:effectLst/>
                <a:latin typeface="Open Sans" panose="020B0606030504020204" pitchFamily="34" charset="0"/>
              </a:rPr>
              <a:t> Any </a:t>
            </a:r>
            <a:r>
              <a:rPr lang="en-US" b="0" i="0" u="none" strike="noStrike">
                <a:solidFill>
                  <a:srgbClr val="001C72"/>
                </a:solidFill>
                <a:effectLst/>
                <a:latin typeface="Open Sans" panose="020B0606030504020204" pitchFamily="34" charset="0"/>
                <a:hlinkClick r:id="rId5"/>
              </a:rPr>
              <a:t>person</a:t>
            </a:r>
            <a:r>
              <a:rPr lang="en-US" b="0" i="0">
                <a:solidFill>
                  <a:srgbClr val="333333"/>
                </a:solidFill>
                <a:effectLst/>
                <a:latin typeface="Open Sans" panose="020B0606030504020204" pitchFamily="34" charset="0"/>
              </a:rPr>
              <a:t> in charge of a </a:t>
            </a:r>
            <a:r>
              <a:rPr lang="en-US" b="0" i="0" u="none" strike="noStrike">
                <a:solidFill>
                  <a:srgbClr val="001C72"/>
                </a:solidFill>
                <a:effectLst/>
                <a:latin typeface="Open Sans" panose="020B0606030504020204" pitchFamily="34" charset="0"/>
                <a:hlinkClick r:id="rId6"/>
              </a:rPr>
              <a:t>vessel</a:t>
            </a:r>
            <a:r>
              <a:rPr lang="en-US" b="0" i="0">
                <a:solidFill>
                  <a:srgbClr val="333333"/>
                </a:solidFill>
                <a:effectLst/>
                <a:latin typeface="Open Sans" panose="020B0606030504020204" pitchFamily="34" charset="0"/>
              </a:rPr>
              <a:t> or a </a:t>
            </a:r>
            <a:r>
              <a:rPr lang="en-US" b="0" i="0" u="none" strike="noStrike">
                <a:solidFill>
                  <a:srgbClr val="001C72"/>
                </a:solidFill>
                <a:effectLst/>
                <a:latin typeface="Open Sans" panose="020B0606030504020204" pitchFamily="34" charset="0"/>
                <a:hlinkClick r:id="rId7"/>
              </a:rPr>
              <a:t>facility</a:t>
            </a:r>
            <a:r>
              <a:rPr lang="en-US" b="0" i="0">
                <a:solidFill>
                  <a:srgbClr val="333333"/>
                </a:solidFill>
                <a:effectLst/>
                <a:latin typeface="Open Sans" panose="020B0606030504020204" pitchFamily="34" charset="0"/>
              </a:rPr>
              <a:t> shall, as soon as he or she has knowledge of any </a:t>
            </a:r>
            <a:r>
              <a:rPr lang="en-US" b="0" i="0" u="none" strike="noStrike">
                <a:solidFill>
                  <a:srgbClr val="001C72"/>
                </a:solidFill>
                <a:effectLst/>
                <a:latin typeface="Open Sans" panose="020B0606030504020204" pitchFamily="34" charset="0"/>
                <a:hlinkClick r:id="rId3"/>
              </a:rPr>
              <a:t>discharge</a:t>
            </a:r>
            <a:r>
              <a:rPr lang="en-US" b="0" i="0">
                <a:solidFill>
                  <a:srgbClr val="333333"/>
                </a:solidFill>
                <a:effectLst/>
                <a:latin typeface="Open Sans" panose="020B0606030504020204" pitchFamily="34" charset="0"/>
              </a:rPr>
              <a:t> from such </a:t>
            </a:r>
            <a:r>
              <a:rPr lang="en-US" b="0" i="0" u="none" strike="noStrike">
                <a:solidFill>
                  <a:srgbClr val="001C72"/>
                </a:solidFill>
                <a:effectLst/>
                <a:latin typeface="Open Sans" panose="020B0606030504020204" pitchFamily="34" charset="0"/>
                <a:hlinkClick r:id="rId6"/>
              </a:rPr>
              <a:t>vessel</a:t>
            </a:r>
            <a:r>
              <a:rPr lang="en-US" b="0" i="0">
                <a:solidFill>
                  <a:srgbClr val="333333"/>
                </a:solidFill>
                <a:effectLst/>
                <a:latin typeface="Open Sans" panose="020B0606030504020204" pitchFamily="34" charset="0"/>
              </a:rPr>
              <a:t> or </a:t>
            </a:r>
            <a:r>
              <a:rPr lang="en-US" b="0" i="0" u="none" strike="noStrike">
                <a:solidFill>
                  <a:srgbClr val="001C72"/>
                </a:solidFill>
                <a:effectLst/>
                <a:latin typeface="Open Sans" panose="020B0606030504020204" pitchFamily="34" charset="0"/>
                <a:hlinkClick r:id="rId7"/>
              </a:rPr>
              <a:t>facility</a:t>
            </a:r>
            <a:r>
              <a:rPr lang="en-US" b="0" i="0">
                <a:solidFill>
                  <a:srgbClr val="333333"/>
                </a:solidFill>
                <a:effectLst/>
                <a:latin typeface="Open Sans" panose="020B0606030504020204" pitchFamily="34" charset="0"/>
              </a:rPr>
              <a:t> in violation of section 311(b)(3) of the CWA, immediately notify the NRC. If direct reporting to the NRC is not practicable, reports may be made to the USCG or EPA predesignated OSC for the geographic area where the </a:t>
            </a:r>
            <a:r>
              <a:rPr lang="en-US" b="0" i="0" u="none" strike="noStrike">
                <a:solidFill>
                  <a:srgbClr val="001C72"/>
                </a:solidFill>
                <a:effectLst/>
                <a:latin typeface="Open Sans" panose="020B0606030504020204" pitchFamily="34" charset="0"/>
                <a:hlinkClick r:id="rId3"/>
              </a:rPr>
              <a:t>discharge</a:t>
            </a:r>
            <a:r>
              <a:rPr lang="en-US" b="0" i="0">
                <a:solidFill>
                  <a:srgbClr val="333333"/>
                </a:solidFill>
                <a:effectLst/>
                <a:latin typeface="Open Sans" panose="020B0606030504020204" pitchFamily="34" charset="0"/>
              </a:rPr>
              <a:t> occurs. The EPA predesignated OSC may also be contacted through the regional 24-hour emergency response telephone number. All such reports shall be promptly relayed to the NRC. If it is not possible to notify the NRC or predesignated OSC immediately, reports may be made immediately to the nearest Coast Guard unit. In any event such </a:t>
            </a:r>
            <a:r>
              <a:rPr lang="en-US" b="0" i="0" u="none" strike="noStrike">
                <a:solidFill>
                  <a:srgbClr val="001C72"/>
                </a:solidFill>
                <a:effectLst/>
                <a:latin typeface="Open Sans" panose="020B0606030504020204" pitchFamily="34" charset="0"/>
                <a:hlinkClick r:id="rId5"/>
              </a:rPr>
              <a:t>person</a:t>
            </a:r>
            <a:r>
              <a:rPr lang="en-US" b="0" i="0">
                <a:solidFill>
                  <a:srgbClr val="333333"/>
                </a:solidFill>
                <a:effectLst/>
                <a:latin typeface="Open Sans" panose="020B0606030504020204" pitchFamily="34" charset="0"/>
              </a:rPr>
              <a:t> in charge of the </a:t>
            </a:r>
            <a:r>
              <a:rPr lang="en-US" b="0" i="0" u="none" strike="noStrike">
                <a:solidFill>
                  <a:srgbClr val="001C72"/>
                </a:solidFill>
                <a:effectLst/>
                <a:latin typeface="Open Sans" panose="020B0606030504020204" pitchFamily="34" charset="0"/>
                <a:hlinkClick r:id="rId6"/>
              </a:rPr>
              <a:t>vessel</a:t>
            </a:r>
            <a:r>
              <a:rPr lang="en-US" b="0" i="0">
                <a:solidFill>
                  <a:srgbClr val="333333"/>
                </a:solidFill>
                <a:effectLst/>
                <a:latin typeface="Open Sans" panose="020B0606030504020204" pitchFamily="34" charset="0"/>
              </a:rPr>
              <a:t> or </a:t>
            </a:r>
            <a:r>
              <a:rPr lang="en-US" b="0" i="0" u="none" strike="noStrike">
                <a:solidFill>
                  <a:srgbClr val="001C72"/>
                </a:solidFill>
                <a:effectLst/>
                <a:latin typeface="Open Sans" panose="020B0606030504020204" pitchFamily="34" charset="0"/>
                <a:hlinkClick r:id="rId7"/>
              </a:rPr>
              <a:t>facility</a:t>
            </a:r>
            <a:r>
              <a:rPr lang="en-US" b="0" i="0">
                <a:solidFill>
                  <a:srgbClr val="333333"/>
                </a:solidFill>
                <a:effectLst/>
                <a:latin typeface="Open Sans" panose="020B0606030504020204" pitchFamily="34" charset="0"/>
              </a:rPr>
              <a:t> shall notify the NRC as soon as possible.</a:t>
            </a:r>
          </a:p>
          <a:p>
            <a:pPr algn="l"/>
            <a:r>
              <a:rPr lang="en-US" b="1" i="0">
                <a:solidFill>
                  <a:srgbClr val="333333"/>
                </a:solidFill>
                <a:effectLst/>
                <a:latin typeface="Open Sans" panose="020B0606030504020204" pitchFamily="34" charset="0"/>
              </a:rPr>
              <a:t>(c)</a:t>
            </a:r>
            <a:r>
              <a:rPr lang="en-US" b="0" i="0">
                <a:solidFill>
                  <a:srgbClr val="333333"/>
                </a:solidFill>
                <a:effectLst/>
                <a:latin typeface="Open Sans" panose="020B0606030504020204" pitchFamily="34" charset="0"/>
              </a:rPr>
              <a:t> Any other </a:t>
            </a:r>
            <a:r>
              <a:rPr lang="en-US" b="0" i="0" u="none" strike="noStrike">
                <a:solidFill>
                  <a:srgbClr val="001C72"/>
                </a:solidFill>
                <a:effectLst/>
                <a:latin typeface="Open Sans" panose="020B0606030504020204" pitchFamily="34" charset="0"/>
                <a:hlinkClick r:id="rId5"/>
              </a:rPr>
              <a:t>person</a:t>
            </a:r>
            <a:r>
              <a:rPr lang="en-US" b="0" i="0">
                <a:solidFill>
                  <a:srgbClr val="333333"/>
                </a:solidFill>
                <a:effectLst/>
                <a:latin typeface="Open Sans" panose="020B0606030504020204" pitchFamily="34" charset="0"/>
              </a:rPr>
              <a:t> shall, as appropriate, notify the NRC of a </a:t>
            </a:r>
            <a:r>
              <a:rPr lang="en-US" b="0" i="0" u="none" strike="noStrike">
                <a:solidFill>
                  <a:srgbClr val="001C72"/>
                </a:solidFill>
                <a:effectLst/>
                <a:latin typeface="Open Sans" panose="020B0606030504020204" pitchFamily="34" charset="0"/>
                <a:hlinkClick r:id="rId3"/>
              </a:rPr>
              <a:t>discharge</a:t>
            </a:r>
            <a:r>
              <a:rPr lang="en-US" b="0" i="0">
                <a:solidFill>
                  <a:srgbClr val="333333"/>
                </a:solidFill>
                <a:effectLst/>
                <a:latin typeface="Open Sans" panose="020B0606030504020204" pitchFamily="34" charset="0"/>
              </a:rPr>
              <a:t> of </a:t>
            </a:r>
            <a:r>
              <a:rPr lang="en-US" b="0" i="0" u="none" strike="noStrike">
                <a:solidFill>
                  <a:srgbClr val="001C72"/>
                </a:solidFill>
                <a:effectLst/>
                <a:latin typeface="Open Sans" panose="020B0606030504020204" pitchFamily="34" charset="0"/>
                <a:hlinkClick r:id="rId4"/>
              </a:rPr>
              <a:t>oil</a:t>
            </a:r>
            <a:r>
              <a:rPr lang="en-US" b="0" i="0">
                <a:solidFill>
                  <a:srgbClr val="333333"/>
                </a:solidFill>
                <a:effectLst/>
                <a:latin typeface="Open Sans" panose="020B0606030504020204" pitchFamily="34" charset="0"/>
              </a:rPr>
              <a:t>.</a:t>
            </a:r>
          </a:p>
          <a:p>
            <a:pPr algn="l"/>
            <a:r>
              <a:rPr lang="en-US" b="1" i="0">
                <a:solidFill>
                  <a:srgbClr val="333333"/>
                </a:solidFill>
                <a:effectLst/>
                <a:latin typeface="Open Sans" panose="020B0606030504020204" pitchFamily="34" charset="0"/>
              </a:rPr>
              <a:t>(d)</a:t>
            </a:r>
            <a:r>
              <a:rPr lang="en-US" b="0" i="0">
                <a:solidFill>
                  <a:srgbClr val="333333"/>
                </a:solidFill>
                <a:effectLst/>
                <a:latin typeface="Open Sans" panose="020B0606030504020204" pitchFamily="34" charset="0"/>
              </a:rPr>
              <a:t> Upon receipt of a notification of </a:t>
            </a:r>
            <a:r>
              <a:rPr lang="en-US" b="0" i="0" u="none" strike="noStrike">
                <a:solidFill>
                  <a:srgbClr val="001C72"/>
                </a:solidFill>
                <a:effectLst/>
                <a:latin typeface="Open Sans" panose="020B0606030504020204" pitchFamily="34" charset="0"/>
                <a:hlinkClick r:id="rId3"/>
              </a:rPr>
              <a:t>discharge</a:t>
            </a:r>
            <a:r>
              <a:rPr lang="en-US" b="0" i="0">
                <a:solidFill>
                  <a:srgbClr val="333333"/>
                </a:solidFill>
                <a:effectLst/>
                <a:latin typeface="Open Sans" panose="020B0606030504020204" pitchFamily="34" charset="0"/>
              </a:rPr>
              <a:t>, the NRC shall promptly notify the OSC. The OSC shall ensure notification of the appropriate </a:t>
            </a:r>
            <a:r>
              <a:rPr lang="en-US" b="0" i="0" u="none" strike="noStrike">
                <a:solidFill>
                  <a:srgbClr val="001C72"/>
                </a:solidFill>
                <a:effectLst/>
                <a:latin typeface="Open Sans" panose="020B0606030504020204" pitchFamily="34" charset="0"/>
                <a:hlinkClick r:id="rId8"/>
              </a:rPr>
              <a:t>state</a:t>
            </a:r>
            <a:r>
              <a:rPr lang="en-US" b="0" i="0">
                <a:solidFill>
                  <a:srgbClr val="333333"/>
                </a:solidFill>
                <a:effectLst/>
                <a:latin typeface="Open Sans" panose="020B0606030504020204" pitchFamily="34" charset="0"/>
              </a:rPr>
              <a:t> agency of any </a:t>
            </a:r>
            <a:r>
              <a:rPr lang="en-US" b="0" i="0" u="none" strike="noStrike">
                <a:solidFill>
                  <a:srgbClr val="001C72"/>
                </a:solidFill>
                <a:effectLst/>
                <a:latin typeface="Open Sans" panose="020B0606030504020204" pitchFamily="34" charset="0"/>
                <a:hlinkClick r:id="rId8"/>
              </a:rPr>
              <a:t>state</a:t>
            </a:r>
            <a:r>
              <a:rPr lang="en-US" b="0" i="0">
                <a:solidFill>
                  <a:srgbClr val="333333"/>
                </a:solidFill>
                <a:effectLst/>
                <a:latin typeface="Open Sans" panose="020B0606030504020204" pitchFamily="34" charset="0"/>
              </a:rPr>
              <a:t> which is, or may reasonably be expected to be, affected by the </a:t>
            </a:r>
            <a:r>
              <a:rPr lang="en-US" b="0" i="0" u="none" strike="noStrike">
                <a:solidFill>
                  <a:srgbClr val="001C72"/>
                </a:solidFill>
                <a:effectLst/>
                <a:latin typeface="Open Sans" panose="020B0606030504020204" pitchFamily="34" charset="0"/>
                <a:hlinkClick r:id="rId3"/>
              </a:rPr>
              <a:t>discharge</a:t>
            </a:r>
            <a:r>
              <a:rPr lang="en-US" b="0" i="0">
                <a:solidFill>
                  <a:srgbClr val="333333"/>
                </a:solidFill>
                <a:effectLst/>
                <a:latin typeface="Open Sans" panose="020B0606030504020204" pitchFamily="34" charset="0"/>
              </a:rPr>
              <a:t>. The OSC shall then proceed with the following phases as outlined in the RCP and ACP.</a:t>
            </a:r>
          </a:p>
          <a:p>
            <a:pPr algn="l"/>
            <a:endParaRPr lang="en-US" b="0" i="0">
              <a:solidFill>
                <a:srgbClr val="333333"/>
              </a:solidFill>
              <a:effectLst/>
              <a:latin typeface="Open Sans" panose="020B0606030504020204" pitchFamily="34" charset="0"/>
            </a:endParaRPr>
          </a:p>
          <a:p>
            <a:pPr algn="l"/>
            <a:r>
              <a:rPr lang="en-US" b="1" i="0">
                <a:solidFill>
                  <a:srgbClr val="333333"/>
                </a:solidFill>
                <a:effectLst/>
                <a:latin typeface="Open Sans" panose="020B0606030504020204" pitchFamily="34" charset="0"/>
              </a:rPr>
              <a:t>Phase II—Preliminary assessment and initiation of action.</a:t>
            </a:r>
          </a:p>
          <a:p>
            <a:pPr algn="l"/>
            <a:r>
              <a:rPr lang="en-US" b="1" i="0">
                <a:solidFill>
                  <a:srgbClr val="333333"/>
                </a:solidFill>
                <a:effectLst/>
                <a:latin typeface="Open Sans" panose="020B0606030504020204" pitchFamily="34" charset="0"/>
              </a:rPr>
              <a:t>(a)</a:t>
            </a:r>
            <a:r>
              <a:rPr lang="en-US" b="0" i="0">
                <a:solidFill>
                  <a:srgbClr val="333333"/>
                </a:solidFill>
                <a:effectLst/>
                <a:latin typeface="Open Sans" panose="020B0606030504020204" pitchFamily="34" charset="0"/>
              </a:rPr>
              <a:t> The OSC is responsible for promptly initiating a </a:t>
            </a:r>
            <a:r>
              <a:rPr lang="en-US" b="0" i="0" u="none" strike="noStrike">
                <a:solidFill>
                  <a:srgbClr val="001C72"/>
                </a:solidFill>
                <a:effectLst/>
                <a:latin typeface="Open Sans" panose="020B0606030504020204" pitchFamily="34" charset="0"/>
                <a:hlinkClick r:id="rId9"/>
              </a:rPr>
              <a:t>preliminary assessment</a:t>
            </a:r>
            <a:r>
              <a:rPr lang="en-US" b="0" i="0">
                <a:solidFill>
                  <a:srgbClr val="333333"/>
                </a:solidFill>
                <a:effectLst/>
                <a:latin typeface="Open Sans" panose="020B0606030504020204" pitchFamily="34" charset="0"/>
              </a:rPr>
              <a:t>.</a:t>
            </a:r>
          </a:p>
          <a:p>
            <a:pPr algn="l"/>
            <a:r>
              <a:rPr lang="en-US" b="1" i="0">
                <a:solidFill>
                  <a:srgbClr val="333333"/>
                </a:solidFill>
                <a:effectLst/>
                <a:latin typeface="Open Sans" panose="020B0606030504020204" pitchFamily="34" charset="0"/>
              </a:rPr>
              <a:t>(b)</a:t>
            </a:r>
            <a:r>
              <a:rPr lang="en-US" b="0" i="0">
                <a:solidFill>
                  <a:srgbClr val="333333"/>
                </a:solidFill>
                <a:effectLst/>
                <a:latin typeface="Open Sans" panose="020B0606030504020204" pitchFamily="34" charset="0"/>
              </a:rPr>
              <a:t> The </a:t>
            </a:r>
            <a:r>
              <a:rPr lang="en-US" b="0" i="0" u="none" strike="noStrike">
                <a:solidFill>
                  <a:srgbClr val="001C72"/>
                </a:solidFill>
                <a:effectLst/>
                <a:latin typeface="Open Sans" panose="020B0606030504020204" pitchFamily="34" charset="0"/>
                <a:hlinkClick r:id="rId9"/>
              </a:rPr>
              <a:t>preliminary assessment</a:t>
            </a:r>
            <a:r>
              <a:rPr lang="en-US" b="0" i="0">
                <a:solidFill>
                  <a:srgbClr val="333333"/>
                </a:solidFill>
                <a:effectLst/>
                <a:latin typeface="Open Sans" panose="020B0606030504020204" pitchFamily="34" charset="0"/>
              </a:rPr>
              <a:t> shall be conducted using available information, supplemented where necessary and possible by an on-scene inspection. The OSC shall undertake actions to:</a:t>
            </a:r>
          </a:p>
          <a:p>
            <a:pPr algn="l"/>
            <a:r>
              <a:rPr lang="en-US" b="1" i="0">
                <a:solidFill>
                  <a:srgbClr val="333333"/>
                </a:solidFill>
                <a:effectLst/>
                <a:latin typeface="Open Sans" panose="020B0606030504020204" pitchFamily="34" charset="0"/>
              </a:rPr>
              <a:t>(1)</a:t>
            </a:r>
            <a:r>
              <a:rPr lang="en-US" b="0" i="0">
                <a:solidFill>
                  <a:srgbClr val="333333"/>
                </a:solidFill>
                <a:effectLst/>
                <a:latin typeface="Open Sans" panose="020B0606030504020204" pitchFamily="34" charset="0"/>
              </a:rPr>
              <a:t> Evaluate the magnitude and severity of the </a:t>
            </a:r>
            <a:r>
              <a:rPr lang="en-US" b="0" i="0" u="none" strike="noStrike">
                <a:solidFill>
                  <a:srgbClr val="001C72"/>
                </a:solidFill>
                <a:effectLst/>
                <a:latin typeface="Open Sans" panose="020B0606030504020204" pitchFamily="34" charset="0"/>
                <a:hlinkClick r:id="rId10"/>
              </a:rPr>
              <a:t>discharge</a:t>
            </a:r>
            <a:r>
              <a:rPr lang="en-US" b="0" i="0">
                <a:solidFill>
                  <a:srgbClr val="333333"/>
                </a:solidFill>
                <a:effectLst/>
                <a:latin typeface="Open Sans" panose="020B0606030504020204" pitchFamily="34" charset="0"/>
              </a:rPr>
              <a:t> or threat to public health or welfare of the </a:t>
            </a:r>
            <a:r>
              <a:rPr lang="en-US" b="0" i="0" u="none" strike="noStrike">
                <a:solidFill>
                  <a:srgbClr val="001C72"/>
                </a:solidFill>
                <a:effectLst/>
                <a:latin typeface="Open Sans" panose="020B0606030504020204" pitchFamily="34" charset="0"/>
                <a:hlinkClick r:id="rId11"/>
              </a:rPr>
              <a:t>United States</a:t>
            </a:r>
            <a:r>
              <a:rPr lang="en-US" b="0" i="0">
                <a:solidFill>
                  <a:srgbClr val="333333"/>
                </a:solidFill>
                <a:effectLst/>
                <a:latin typeface="Open Sans" panose="020B0606030504020204" pitchFamily="34" charset="0"/>
              </a:rPr>
              <a:t> or the environment;</a:t>
            </a:r>
          </a:p>
          <a:p>
            <a:pPr algn="l"/>
            <a:r>
              <a:rPr lang="en-US" b="1" i="0">
                <a:solidFill>
                  <a:srgbClr val="333333"/>
                </a:solidFill>
                <a:effectLst/>
                <a:latin typeface="Open Sans" panose="020B0606030504020204" pitchFamily="34" charset="0"/>
              </a:rPr>
              <a:t>(2)</a:t>
            </a:r>
            <a:r>
              <a:rPr lang="en-US" b="0" i="0">
                <a:solidFill>
                  <a:srgbClr val="333333"/>
                </a:solidFill>
                <a:effectLst/>
                <a:latin typeface="Open Sans" panose="020B0606030504020204" pitchFamily="34" charset="0"/>
              </a:rPr>
              <a:t> Assess the feasibility of removal; and</a:t>
            </a:r>
          </a:p>
          <a:p>
            <a:pPr algn="l"/>
            <a:r>
              <a:rPr lang="en-US" b="1" i="0">
                <a:solidFill>
                  <a:srgbClr val="333333"/>
                </a:solidFill>
                <a:effectLst/>
                <a:latin typeface="Open Sans" panose="020B0606030504020204" pitchFamily="34" charset="0"/>
              </a:rPr>
              <a:t>(3)</a:t>
            </a:r>
            <a:r>
              <a:rPr lang="en-US" b="0" i="0">
                <a:solidFill>
                  <a:srgbClr val="333333"/>
                </a:solidFill>
                <a:effectLst/>
                <a:latin typeface="Open Sans" panose="020B0606030504020204" pitchFamily="34" charset="0"/>
              </a:rPr>
              <a:t> To the extent practicable, identify potentially responsible parties.</a:t>
            </a:r>
          </a:p>
          <a:p>
            <a:pPr algn="l"/>
            <a:r>
              <a:rPr lang="en-US" b="1" i="0">
                <a:solidFill>
                  <a:srgbClr val="333333"/>
                </a:solidFill>
                <a:effectLst/>
                <a:latin typeface="Open Sans" panose="020B0606030504020204" pitchFamily="34" charset="0"/>
              </a:rPr>
              <a:t>(c)</a:t>
            </a:r>
            <a:r>
              <a:rPr lang="en-US" b="0" i="0">
                <a:solidFill>
                  <a:srgbClr val="333333"/>
                </a:solidFill>
                <a:effectLst/>
                <a:latin typeface="Open Sans" panose="020B0606030504020204" pitchFamily="34" charset="0"/>
              </a:rPr>
              <a:t> Where practicable, the framework for the response management structure is a system (e.g., a unified command system), that brings together the functions of the federal government, the </a:t>
            </a:r>
            <a:r>
              <a:rPr lang="en-US" b="0" i="0" u="none" strike="noStrike">
                <a:solidFill>
                  <a:srgbClr val="001C72"/>
                </a:solidFill>
                <a:effectLst/>
                <a:latin typeface="Open Sans" panose="020B0606030504020204" pitchFamily="34" charset="0"/>
                <a:hlinkClick r:id="rId12"/>
              </a:rPr>
              <a:t>state</a:t>
            </a:r>
            <a:r>
              <a:rPr lang="en-US" b="0" i="0">
                <a:solidFill>
                  <a:srgbClr val="333333"/>
                </a:solidFill>
                <a:effectLst/>
                <a:latin typeface="Open Sans" panose="020B0606030504020204" pitchFamily="34" charset="0"/>
              </a:rPr>
              <a:t> government, and the </a:t>
            </a:r>
            <a:r>
              <a:rPr lang="en-US" b="0" i="0" u="none" strike="noStrike">
                <a:solidFill>
                  <a:srgbClr val="001C72"/>
                </a:solidFill>
                <a:effectLst/>
                <a:latin typeface="Open Sans" panose="020B0606030504020204" pitchFamily="34" charset="0"/>
                <a:hlinkClick r:id="rId13"/>
              </a:rPr>
              <a:t>responsible party</a:t>
            </a:r>
            <a:r>
              <a:rPr lang="en-US" b="0" i="0">
                <a:solidFill>
                  <a:srgbClr val="333333"/>
                </a:solidFill>
                <a:effectLst/>
                <a:latin typeface="Open Sans" panose="020B0606030504020204" pitchFamily="34" charset="0"/>
              </a:rPr>
              <a:t> to achieve an effective and efficient response, where the OSC maintains authority.</a:t>
            </a:r>
          </a:p>
          <a:p>
            <a:pPr algn="l"/>
            <a:r>
              <a:rPr lang="en-US" b="1" i="0">
                <a:solidFill>
                  <a:srgbClr val="333333"/>
                </a:solidFill>
                <a:effectLst/>
                <a:latin typeface="Open Sans" panose="020B0606030504020204" pitchFamily="34" charset="0"/>
              </a:rPr>
              <a:t>(d)</a:t>
            </a:r>
            <a:r>
              <a:rPr lang="en-US" b="0" i="0">
                <a:solidFill>
                  <a:srgbClr val="333333"/>
                </a:solidFill>
                <a:effectLst/>
                <a:latin typeface="Open Sans" panose="020B0606030504020204" pitchFamily="34" charset="0"/>
              </a:rPr>
              <a:t> Except in a case when the OSC is required to direct the response to a </a:t>
            </a:r>
            <a:r>
              <a:rPr lang="en-US" b="0" i="0" u="none" strike="noStrike">
                <a:solidFill>
                  <a:srgbClr val="001C72"/>
                </a:solidFill>
                <a:effectLst/>
                <a:latin typeface="Open Sans" panose="020B0606030504020204" pitchFamily="34" charset="0"/>
                <a:hlinkClick r:id="rId10"/>
              </a:rPr>
              <a:t>discharge</a:t>
            </a:r>
            <a:r>
              <a:rPr lang="en-US" b="0" i="0">
                <a:solidFill>
                  <a:srgbClr val="333333"/>
                </a:solidFill>
                <a:effectLst/>
                <a:latin typeface="Open Sans" panose="020B0606030504020204" pitchFamily="34" charset="0"/>
              </a:rPr>
              <a:t> that may pose a substantial threat to the public health or welfare of the </a:t>
            </a:r>
            <a:r>
              <a:rPr lang="en-US" b="0" i="0" u="none" strike="noStrike">
                <a:solidFill>
                  <a:srgbClr val="001C72"/>
                </a:solidFill>
                <a:effectLst/>
                <a:latin typeface="Open Sans" panose="020B0606030504020204" pitchFamily="34" charset="0"/>
                <a:hlinkClick r:id="rId11"/>
              </a:rPr>
              <a:t>United States</a:t>
            </a:r>
            <a:r>
              <a:rPr lang="en-US" b="0" i="0">
                <a:solidFill>
                  <a:srgbClr val="333333"/>
                </a:solidFill>
                <a:effectLst/>
                <a:latin typeface="Open Sans" panose="020B0606030504020204" pitchFamily="34" charset="0"/>
              </a:rPr>
              <a:t> (including but not limited to fish, shellfish, wildlife, other </a:t>
            </a:r>
            <a:r>
              <a:rPr lang="en-US" b="0" i="0" u="none" strike="noStrike">
                <a:solidFill>
                  <a:srgbClr val="001C72"/>
                </a:solidFill>
                <a:effectLst/>
                <a:latin typeface="Open Sans" panose="020B0606030504020204" pitchFamily="34" charset="0"/>
                <a:hlinkClick r:id="rId14"/>
              </a:rPr>
              <a:t>natural resources</a:t>
            </a:r>
            <a:r>
              <a:rPr lang="en-US" b="0" i="0">
                <a:solidFill>
                  <a:srgbClr val="333333"/>
                </a:solidFill>
                <a:effectLst/>
                <a:latin typeface="Open Sans" panose="020B0606030504020204" pitchFamily="34" charset="0"/>
              </a:rPr>
              <a:t>, and the public and private beaches and shorelines of the United States), the OSC may allow the </a:t>
            </a:r>
            <a:r>
              <a:rPr lang="en-US" b="0" i="0" u="none" strike="noStrike">
                <a:solidFill>
                  <a:srgbClr val="001C72"/>
                </a:solidFill>
                <a:effectLst/>
                <a:latin typeface="Open Sans" panose="020B0606030504020204" pitchFamily="34" charset="0"/>
                <a:hlinkClick r:id="rId13"/>
              </a:rPr>
              <a:t>responsible party</a:t>
            </a:r>
            <a:r>
              <a:rPr lang="en-US" b="0" i="0">
                <a:solidFill>
                  <a:srgbClr val="333333"/>
                </a:solidFill>
                <a:effectLst/>
                <a:latin typeface="Open Sans" panose="020B0606030504020204" pitchFamily="34" charset="0"/>
              </a:rPr>
              <a:t> to voluntarily and promptly perform removal actions, provided the OSC determines such actions will ensure an effective and immediate removal of the </a:t>
            </a:r>
            <a:r>
              <a:rPr lang="en-US" b="0" i="0" u="none" strike="noStrike">
                <a:solidFill>
                  <a:srgbClr val="001C72"/>
                </a:solidFill>
                <a:effectLst/>
                <a:latin typeface="Open Sans" panose="020B0606030504020204" pitchFamily="34" charset="0"/>
                <a:hlinkClick r:id="rId10"/>
              </a:rPr>
              <a:t>discharge</a:t>
            </a:r>
            <a:r>
              <a:rPr lang="en-US" b="0" i="0">
                <a:solidFill>
                  <a:srgbClr val="333333"/>
                </a:solidFill>
                <a:effectLst/>
                <a:latin typeface="Open Sans" panose="020B0606030504020204" pitchFamily="34" charset="0"/>
              </a:rPr>
              <a:t> or mitigation or prevention of a substantial threat of a </a:t>
            </a:r>
            <a:r>
              <a:rPr lang="en-US" b="0" i="0" u="none" strike="noStrike">
                <a:solidFill>
                  <a:srgbClr val="001C72"/>
                </a:solidFill>
                <a:effectLst/>
                <a:latin typeface="Open Sans" panose="020B0606030504020204" pitchFamily="34" charset="0"/>
                <a:hlinkClick r:id="rId10"/>
              </a:rPr>
              <a:t>discharge</a:t>
            </a:r>
            <a:r>
              <a:rPr lang="en-US" b="0" i="0">
                <a:solidFill>
                  <a:srgbClr val="333333"/>
                </a:solidFill>
                <a:effectLst/>
                <a:latin typeface="Open Sans" panose="020B0606030504020204" pitchFamily="34" charset="0"/>
              </a:rPr>
              <a:t>. If the </a:t>
            </a:r>
            <a:r>
              <a:rPr lang="en-US" b="0" i="0" u="none" strike="noStrike">
                <a:solidFill>
                  <a:srgbClr val="001C72"/>
                </a:solidFill>
                <a:effectLst/>
                <a:latin typeface="Open Sans" panose="020B0606030504020204" pitchFamily="34" charset="0"/>
                <a:hlinkClick r:id="rId13"/>
              </a:rPr>
              <a:t>responsible party</a:t>
            </a:r>
            <a:r>
              <a:rPr lang="en-US" b="0" i="0">
                <a:solidFill>
                  <a:srgbClr val="333333"/>
                </a:solidFill>
                <a:effectLst/>
                <a:latin typeface="Open Sans" panose="020B0606030504020204" pitchFamily="34" charset="0"/>
              </a:rPr>
              <a:t> does conduct the removal, the OSC shall ensure adequate surveillance over whatever actions are initiated. If effective actions are not being taken to eliminate the threat, or if removal is not being properly done, the OSC should, to the extent practicable under the circumstances, so advise the </a:t>
            </a:r>
            <a:r>
              <a:rPr lang="en-US" b="0" i="0" u="none" strike="noStrike">
                <a:solidFill>
                  <a:srgbClr val="001C72"/>
                </a:solidFill>
                <a:effectLst/>
                <a:latin typeface="Open Sans" panose="020B0606030504020204" pitchFamily="34" charset="0"/>
                <a:hlinkClick r:id="rId13"/>
              </a:rPr>
              <a:t>responsible party</a:t>
            </a:r>
            <a:r>
              <a:rPr lang="en-US" b="0" i="0">
                <a:solidFill>
                  <a:srgbClr val="333333"/>
                </a:solidFill>
                <a:effectLst/>
                <a:latin typeface="Open Sans" panose="020B0606030504020204" pitchFamily="34" charset="0"/>
              </a:rPr>
              <a:t>. If the </a:t>
            </a:r>
            <a:r>
              <a:rPr lang="en-US" b="0" i="0" u="none" strike="noStrike">
                <a:solidFill>
                  <a:srgbClr val="001C72"/>
                </a:solidFill>
                <a:effectLst/>
                <a:latin typeface="Open Sans" panose="020B0606030504020204" pitchFamily="34" charset="0"/>
                <a:hlinkClick r:id="rId13"/>
              </a:rPr>
              <a:t>responsible party</a:t>
            </a:r>
            <a:r>
              <a:rPr lang="en-US" b="0" i="0">
                <a:solidFill>
                  <a:srgbClr val="333333"/>
                </a:solidFill>
                <a:effectLst/>
                <a:latin typeface="Open Sans" panose="020B0606030504020204" pitchFamily="34" charset="0"/>
              </a:rPr>
              <a:t> does not respond properly the OSC shall take appropriate response actions and should notify the </a:t>
            </a:r>
            <a:r>
              <a:rPr lang="en-US" b="0" i="0" u="none" strike="noStrike">
                <a:solidFill>
                  <a:srgbClr val="001C72"/>
                </a:solidFill>
                <a:effectLst/>
                <a:latin typeface="Open Sans" panose="020B0606030504020204" pitchFamily="34" charset="0"/>
                <a:hlinkClick r:id="rId13"/>
              </a:rPr>
              <a:t>responsible party</a:t>
            </a:r>
            <a:r>
              <a:rPr lang="en-US" b="0" i="0">
                <a:solidFill>
                  <a:srgbClr val="333333"/>
                </a:solidFill>
                <a:effectLst/>
                <a:latin typeface="Open Sans" panose="020B0606030504020204" pitchFamily="34" charset="0"/>
              </a:rPr>
              <a:t> of the potential liability for federal response costs incurred by the OSC pursuant to the OPA and CWA. Where practicable, continuing efforts should be made to encourage response by responsible parties.</a:t>
            </a:r>
          </a:p>
          <a:p>
            <a:pPr algn="l"/>
            <a:r>
              <a:rPr lang="en-US" b="1" i="0">
                <a:solidFill>
                  <a:srgbClr val="333333"/>
                </a:solidFill>
                <a:effectLst/>
                <a:latin typeface="Open Sans" panose="020B0606030504020204" pitchFamily="34" charset="0"/>
              </a:rPr>
              <a:t>(1)</a:t>
            </a:r>
            <a:r>
              <a:rPr lang="en-US" b="0" i="0">
                <a:solidFill>
                  <a:srgbClr val="333333"/>
                </a:solidFill>
                <a:effectLst/>
                <a:latin typeface="Open Sans" panose="020B0606030504020204" pitchFamily="34" charset="0"/>
              </a:rPr>
              <a:t> In carrying out a response under this section, the OSC may:</a:t>
            </a:r>
          </a:p>
          <a:p>
            <a:pPr algn="l"/>
            <a:r>
              <a:rPr lang="en-US" b="1" i="0">
                <a:solidFill>
                  <a:srgbClr val="333333"/>
                </a:solidFill>
                <a:effectLst/>
                <a:latin typeface="Open Sans" panose="020B0606030504020204" pitchFamily="34" charset="0"/>
              </a:rPr>
              <a:t>(i)</a:t>
            </a:r>
            <a:r>
              <a:rPr lang="en-US" b="0" i="0">
                <a:solidFill>
                  <a:srgbClr val="333333"/>
                </a:solidFill>
                <a:effectLst/>
                <a:latin typeface="Open Sans" panose="020B0606030504020204" pitchFamily="34" charset="0"/>
              </a:rPr>
              <a:t> Remove or arrange for the removal of a </a:t>
            </a:r>
            <a:r>
              <a:rPr lang="en-US" b="0" i="0" u="none" strike="noStrike">
                <a:solidFill>
                  <a:srgbClr val="001C72"/>
                </a:solidFill>
                <a:effectLst/>
                <a:latin typeface="Open Sans" panose="020B0606030504020204" pitchFamily="34" charset="0"/>
                <a:hlinkClick r:id="rId10"/>
              </a:rPr>
              <a:t>discharge</a:t>
            </a:r>
            <a:r>
              <a:rPr lang="en-US" b="0" i="0">
                <a:solidFill>
                  <a:srgbClr val="333333"/>
                </a:solidFill>
                <a:effectLst/>
                <a:latin typeface="Open Sans" panose="020B0606030504020204" pitchFamily="34" charset="0"/>
              </a:rPr>
              <a:t>, and mitigate or prevent a substantial threat of a </a:t>
            </a:r>
            <a:r>
              <a:rPr lang="en-US" b="0" i="0" u="none" strike="noStrike">
                <a:solidFill>
                  <a:srgbClr val="001C72"/>
                </a:solidFill>
                <a:effectLst/>
                <a:latin typeface="Open Sans" panose="020B0606030504020204" pitchFamily="34" charset="0"/>
                <a:hlinkClick r:id="rId10"/>
              </a:rPr>
              <a:t>discharge</a:t>
            </a:r>
            <a:r>
              <a:rPr lang="en-US" b="0" i="0">
                <a:solidFill>
                  <a:srgbClr val="333333"/>
                </a:solidFill>
                <a:effectLst/>
                <a:latin typeface="Open Sans" panose="020B0606030504020204" pitchFamily="34" charset="0"/>
              </a:rPr>
              <a:t>, at any time;</a:t>
            </a:r>
          </a:p>
          <a:p>
            <a:pPr algn="l"/>
            <a:r>
              <a:rPr lang="en-US" b="1" i="0">
                <a:solidFill>
                  <a:srgbClr val="333333"/>
                </a:solidFill>
                <a:effectLst/>
                <a:latin typeface="Open Sans" panose="020B0606030504020204" pitchFamily="34" charset="0"/>
              </a:rPr>
              <a:t>(ii)</a:t>
            </a:r>
            <a:r>
              <a:rPr lang="en-US" b="0" i="0">
                <a:solidFill>
                  <a:srgbClr val="333333"/>
                </a:solidFill>
                <a:effectLst/>
                <a:latin typeface="Open Sans" panose="020B0606030504020204" pitchFamily="34" charset="0"/>
              </a:rPr>
              <a:t> Direct or monitor all federal, </a:t>
            </a:r>
            <a:r>
              <a:rPr lang="en-US" b="0" i="0" u="none" strike="noStrike">
                <a:solidFill>
                  <a:srgbClr val="001C72"/>
                </a:solidFill>
                <a:effectLst/>
                <a:latin typeface="Open Sans" panose="020B0606030504020204" pitchFamily="34" charset="0"/>
                <a:hlinkClick r:id="rId12"/>
              </a:rPr>
              <a:t>state</a:t>
            </a:r>
            <a:r>
              <a:rPr lang="en-US" b="0" i="0">
                <a:solidFill>
                  <a:srgbClr val="333333"/>
                </a:solidFill>
                <a:effectLst/>
                <a:latin typeface="Open Sans" panose="020B0606030504020204" pitchFamily="34" charset="0"/>
              </a:rPr>
              <a:t>, and private actions to remove a </a:t>
            </a:r>
            <a:r>
              <a:rPr lang="en-US" b="0" i="0" u="none" strike="noStrike">
                <a:solidFill>
                  <a:srgbClr val="001C72"/>
                </a:solidFill>
                <a:effectLst/>
                <a:latin typeface="Open Sans" panose="020B0606030504020204" pitchFamily="34" charset="0"/>
                <a:hlinkClick r:id="rId10"/>
              </a:rPr>
              <a:t>discharge</a:t>
            </a:r>
            <a:r>
              <a:rPr lang="en-US" b="0" i="0">
                <a:solidFill>
                  <a:srgbClr val="333333"/>
                </a:solidFill>
                <a:effectLst/>
                <a:latin typeface="Open Sans" panose="020B0606030504020204" pitchFamily="34" charset="0"/>
              </a:rPr>
              <a:t>; and</a:t>
            </a:r>
          </a:p>
          <a:p>
            <a:pPr algn="l"/>
            <a:r>
              <a:rPr lang="en-US" b="1" i="0">
                <a:solidFill>
                  <a:srgbClr val="333333"/>
                </a:solidFill>
                <a:effectLst/>
                <a:latin typeface="Open Sans" panose="020B0606030504020204" pitchFamily="34" charset="0"/>
              </a:rPr>
              <a:t>(iii)</a:t>
            </a:r>
            <a:r>
              <a:rPr lang="en-US" b="0" i="0">
                <a:solidFill>
                  <a:srgbClr val="333333"/>
                </a:solidFill>
                <a:effectLst/>
                <a:latin typeface="Open Sans" panose="020B0606030504020204" pitchFamily="34" charset="0"/>
              </a:rPr>
              <a:t> Remove and, if necessary, destroy a </a:t>
            </a:r>
            <a:r>
              <a:rPr lang="en-US" b="0" i="0" u="none" strike="noStrike">
                <a:solidFill>
                  <a:srgbClr val="001C72"/>
                </a:solidFill>
                <a:effectLst/>
                <a:latin typeface="Open Sans" panose="020B0606030504020204" pitchFamily="34" charset="0"/>
                <a:hlinkClick r:id="rId15"/>
              </a:rPr>
              <a:t>vessel</a:t>
            </a:r>
            <a:r>
              <a:rPr lang="en-US" b="0" i="0">
                <a:solidFill>
                  <a:srgbClr val="333333"/>
                </a:solidFill>
                <a:effectLst/>
                <a:latin typeface="Open Sans" panose="020B0606030504020204" pitchFamily="34" charset="0"/>
              </a:rPr>
              <a:t> discharging, or threatening to </a:t>
            </a:r>
            <a:r>
              <a:rPr lang="en-US" b="0" i="0" u="none" strike="noStrike">
                <a:solidFill>
                  <a:srgbClr val="001C72"/>
                </a:solidFill>
                <a:effectLst/>
                <a:latin typeface="Open Sans" panose="020B0606030504020204" pitchFamily="34" charset="0"/>
                <a:hlinkClick r:id="rId10"/>
              </a:rPr>
              <a:t>discharge</a:t>
            </a:r>
            <a:r>
              <a:rPr lang="en-US" b="0" i="0">
                <a:solidFill>
                  <a:srgbClr val="333333"/>
                </a:solidFill>
                <a:effectLst/>
                <a:latin typeface="Open Sans" panose="020B0606030504020204" pitchFamily="34" charset="0"/>
              </a:rPr>
              <a:t>, by whatever means are available.</a:t>
            </a:r>
          </a:p>
          <a:p>
            <a:pPr algn="l"/>
            <a:r>
              <a:rPr lang="en-US" b="1" i="0">
                <a:solidFill>
                  <a:srgbClr val="333333"/>
                </a:solidFill>
                <a:effectLst/>
                <a:latin typeface="Open Sans" panose="020B0606030504020204" pitchFamily="34" charset="0"/>
              </a:rPr>
              <a:t>(2)</a:t>
            </a:r>
            <a:r>
              <a:rPr lang="en-US" b="0" i="0">
                <a:solidFill>
                  <a:srgbClr val="333333"/>
                </a:solidFill>
                <a:effectLst/>
                <a:latin typeface="Open Sans" panose="020B0606030504020204" pitchFamily="34" charset="0"/>
              </a:rPr>
              <a:t> If the </a:t>
            </a:r>
            <a:r>
              <a:rPr lang="en-US" b="0" i="0" u="none" strike="noStrike">
                <a:solidFill>
                  <a:srgbClr val="001C72"/>
                </a:solidFill>
                <a:effectLst/>
                <a:latin typeface="Open Sans" panose="020B0606030504020204" pitchFamily="34" charset="0"/>
                <a:hlinkClick r:id="rId10"/>
              </a:rPr>
              <a:t>discharge</a:t>
            </a:r>
            <a:r>
              <a:rPr lang="en-US" b="0" i="0">
                <a:solidFill>
                  <a:srgbClr val="333333"/>
                </a:solidFill>
                <a:effectLst/>
                <a:latin typeface="Open Sans" panose="020B0606030504020204" pitchFamily="34" charset="0"/>
              </a:rPr>
              <a:t> results in a substantial threat to the public health or welfare of the </a:t>
            </a:r>
            <a:r>
              <a:rPr lang="en-US" b="0" i="0" u="none" strike="noStrike">
                <a:solidFill>
                  <a:srgbClr val="001C72"/>
                </a:solidFill>
                <a:effectLst/>
                <a:latin typeface="Open Sans" panose="020B0606030504020204" pitchFamily="34" charset="0"/>
                <a:hlinkClick r:id="rId11"/>
              </a:rPr>
              <a:t>United States</a:t>
            </a:r>
            <a:r>
              <a:rPr lang="en-US" b="0" i="0">
                <a:solidFill>
                  <a:srgbClr val="333333"/>
                </a:solidFill>
                <a:effectLst/>
                <a:latin typeface="Open Sans" panose="020B0606030504020204" pitchFamily="34" charset="0"/>
              </a:rPr>
              <a:t> (including, but not limited to fish, shellfish, wildlife, other </a:t>
            </a:r>
            <a:r>
              <a:rPr lang="en-US" b="0" i="0" u="none" strike="noStrike">
                <a:solidFill>
                  <a:srgbClr val="001C72"/>
                </a:solidFill>
                <a:effectLst/>
                <a:latin typeface="Open Sans" panose="020B0606030504020204" pitchFamily="34" charset="0"/>
                <a:hlinkClick r:id="rId14"/>
              </a:rPr>
              <a:t>natural resources</a:t>
            </a:r>
            <a:r>
              <a:rPr lang="en-US" b="0" i="0">
                <a:solidFill>
                  <a:srgbClr val="333333"/>
                </a:solidFill>
                <a:effectLst/>
                <a:latin typeface="Open Sans" panose="020B0606030504020204" pitchFamily="34" charset="0"/>
              </a:rPr>
              <a:t>, and the public and private beaches and shorelines of the United States), the OSC must direct all response efforts, as provided in </a:t>
            </a:r>
            <a:r>
              <a:rPr lang="en-US" b="0" i="0" u="none" strike="noStrike">
                <a:solidFill>
                  <a:srgbClr val="001C72"/>
                </a:solidFill>
                <a:effectLst/>
                <a:latin typeface="Open Sans" panose="020B0606030504020204" pitchFamily="34" charset="0"/>
                <a:hlinkClick r:id="rId16"/>
              </a:rPr>
              <a:t>§ 300.322(b)</a:t>
            </a:r>
            <a:r>
              <a:rPr lang="en-US" b="0" i="0">
                <a:solidFill>
                  <a:srgbClr val="333333"/>
                </a:solidFill>
                <a:effectLst/>
                <a:latin typeface="Open Sans" panose="020B0606030504020204" pitchFamily="34" charset="0"/>
              </a:rPr>
              <a:t> of this part. The OSC should declare as expeditiously as practicable to spill response participants that the federal government will direct the response. The OSC may </a:t>
            </a:r>
            <a:r>
              <a:rPr lang="en-US" b="0" i="0" u="none" strike="noStrike">
                <a:solidFill>
                  <a:srgbClr val="001C72"/>
                </a:solidFill>
                <a:effectLst/>
                <a:latin typeface="Open Sans" panose="020B0606030504020204" pitchFamily="34" charset="0"/>
                <a:hlinkClick r:id="rId17"/>
              </a:rPr>
              <a:t>act</a:t>
            </a:r>
            <a:r>
              <a:rPr lang="en-US" b="0" i="0">
                <a:solidFill>
                  <a:srgbClr val="333333"/>
                </a:solidFill>
                <a:effectLst/>
                <a:latin typeface="Open Sans" panose="020B0606030504020204" pitchFamily="34" charset="0"/>
              </a:rPr>
              <a:t> without regard to any other provision of the law governing contracting procedures or employment of personnel by the federal government in removing or arranging for the removal of such a </a:t>
            </a:r>
            <a:r>
              <a:rPr lang="en-US" b="0" i="0" u="none" strike="noStrike">
                <a:solidFill>
                  <a:srgbClr val="001C72"/>
                </a:solidFill>
                <a:effectLst/>
                <a:latin typeface="Open Sans" panose="020B0606030504020204" pitchFamily="34" charset="0"/>
                <a:hlinkClick r:id="rId10"/>
              </a:rPr>
              <a:t>discharge</a:t>
            </a:r>
            <a:r>
              <a:rPr lang="en-US" b="0" i="0">
                <a:solidFill>
                  <a:srgbClr val="333333"/>
                </a:solidFill>
                <a:effectLst/>
                <a:latin typeface="Open Sans" panose="020B0606030504020204" pitchFamily="34" charset="0"/>
              </a:rPr>
              <a:t>.</a:t>
            </a:r>
          </a:p>
          <a:p>
            <a:pPr algn="l"/>
            <a:r>
              <a:rPr lang="en-US" b="1" i="0">
                <a:solidFill>
                  <a:srgbClr val="333333"/>
                </a:solidFill>
                <a:effectLst/>
                <a:latin typeface="Open Sans" panose="020B0606030504020204" pitchFamily="34" charset="0"/>
              </a:rPr>
              <a:t>(e)</a:t>
            </a:r>
            <a:r>
              <a:rPr lang="en-US" b="0" i="0">
                <a:solidFill>
                  <a:srgbClr val="333333"/>
                </a:solidFill>
                <a:effectLst/>
                <a:latin typeface="Open Sans" panose="020B0606030504020204" pitchFamily="34" charset="0"/>
              </a:rPr>
              <a:t> The OSC shall ensure that the natural resource </a:t>
            </a:r>
            <a:r>
              <a:rPr lang="en-US" b="0" i="0" u="none" strike="noStrike">
                <a:solidFill>
                  <a:srgbClr val="001C72"/>
                </a:solidFill>
                <a:effectLst/>
                <a:latin typeface="Open Sans" panose="020B0606030504020204" pitchFamily="34" charset="0"/>
                <a:hlinkClick r:id="rId18"/>
              </a:rPr>
              <a:t>trustees</a:t>
            </a:r>
            <a:r>
              <a:rPr lang="en-US" b="0" i="0">
                <a:solidFill>
                  <a:srgbClr val="333333"/>
                </a:solidFill>
                <a:effectLst/>
                <a:latin typeface="Open Sans" panose="020B0606030504020204" pitchFamily="34" charset="0"/>
              </a:rPr>
              <a:t> are promptly notified in the event of any </a:t>
            </a:r>
            <a:r>
              <a:rPr lang="en-US" b="0" i="0" u="none" strike="noStrike">
                <a:solidFill>
                  <a:srgbClr val="001C72"/>
                </a:solidFill>
                <a:effectLst/>
                <a:latin typeface="Open Sans" panose="020B0606030504020204" pitchFamily="34" charset="0"/>
                <a:hlinkClick r:id="rId10"/>
              </a:rPr>
              <a:t>discharge</a:t>
            </a:r>
            <a:r>
              <a:rPr lang="en-US" b="0" i="0">
                <a:solidFill>
                  <a:srgbClr val="333333"/>
                </a:solidFill>
                <a:effectLst/>
                <a:latin typeface="Open Sans" panose="020B0606030504020204" pitchFamily="34" charset="0"/>
              </a:rPr>
              <a:t> of </a:t>
            </a:r>
            <a:r>
              <a:rPr lang="en-US" b="0" i="0" u="none" strike="noStrike">
                <a:solidFill>
                  <a:srgbClr val="001C72"/>
                </a:solidFill>
                <a:effectLst/>
                <a:latin typeface="Open Sans" panose="020B0606030504020204" pitchFamily="34" charset="0"/>
                <a:hlinkClick r:id="rId19"/>
              </a:rPr>
              <a:t>oil</a:t>
            </a:r>
            <a:r>
              <a:rPr lang="en-US" b="0" i="0">
                <a:solidFill>
                  <a:srgbClr val="333333"/>
                </a:solidFill>
                <a:effectLst/>
                <a:latin typeface="Open Sans" panose="020B0606030504020204" pitchFamily="34" charset="0"/>
              </a:rPr>
              <a:t>, to the maximum extent practicable as provided in the Fish and Wildlife and Sensitive Environments Plan annex to the ACP for the area in which the </a:t>
            </a:r>
            <a:r>
              <a:rPr lang="en-US" b="0" i="0" u="none" strike="noStrike">
                <a:solidFill>
                  <a:srgbClr val="001C72"/>
                </a:solidFill>
                <a:effectLst/>
                <a:latin typeface="Open Sans" panose="020B0606030504020204" pitchFamily="34" charset="0"/>
                <a:hlinkClick r:id="rId10"/>
              </a:rPr>
              <a:t>discharge</a:t>
            </a:r>
            <a:r>
              <a:rPr lang="en-US" b="0" i="0">
                <a:solidFill>
                  <a:srgbClr val="333333"/>
                </a:solidFill>
                <a:effectLst/>
                <a:latin typeface="Open Sans" panose="020B0606030504020204" pitchFamily="34" charset="0"/>
              </a:rPr>
              <a:t> occurs. The OSC and the </a:t>
            </a:r>
            <a:r>
              <a:rPr lang="en-US" b="0" i="0" u="none" strike="noStrike">
                <a:solidFill>
                  <a:srgbClr val="001C72"/>
                </a:solidFill>
                <a:effectLst/>
                <a:latin typeface="Open Sans" panose="020B0606030504020204" pitchFamily="34" charset="0"/>
                <a:hlinkClick r:id="rId18"/>
              </a:rPr>
              <a:t>trustees</a:t>
            </a:r>
            <a:r>
              <a:rPr lang="en-US" b="0" i="0">
                <a:solidFill>
                  <a:srgbClr val="333333"/>
                </a:solidFill>
                <a:effectLst/>
                <a:latin typeface="Open Sans" panose="020B0606030504020204" pitchFamily="34" charset="0"/>
              </a:rPr>
              <a:t> shall coordinate assessments, evaluations, investigations, and planning with respect to appropriate removal actions. The OSC shall consult with the affected </a:t>
            </a:r>
            <a:r>
              <a:rPr lang="en-US" b="0" i="0" u="none" strike="noStrike">
                <a:solidFill>
                  <a:srgbClr val="001C72"/>
                </a:solidFill>
                <a:effectLst/>
                <a:latin typeface="Open Sans" panose="020B0606030504020204" pitchFamily="34" charset="0"/>
                <a:hlinkClick r:id="rId18"/>
              </a:rPr>
              <a:t>trustees</a:t>
            </a:r>
            <a:r>
              <a:rPr lang="en-US" b="0" i="0">
                <a:solidFill>
                  <a:srgbClr val="333333"/>
                </a:solidFill>
                <a:effectLst/>
                <a:latin typeface="Open Sans" panose="020B0606030504020204" pitchFamily="34" charset="0"/>
              </a:rPr>
              <a:t> on the appropriate removal action to be taken. The </a:t>
            </a:r>
            <a:r>
              <a:rPr lang="en-US" b="0" i="0" u="none" strike="noStrike">
                <a:solidFill>
                  <a:srgbClr val="001C72"/>
                </a:solidFill>
                <a:effectLst/>
                <a:latin typeface="Open Sans" panose="020B0606030504020204" pitchFamily="34" charset="0"/>
                <a:hlinkClick r:id="rId18"/>
              </a:rPr>
              <a:t>trustees</a:t>
            </a:r>
            <a:r>
              <a:rPr lang="en-US" b="0" i="0">
                <a:solidFill>
                  <a:srgbClr val="333333"/>
                </a:solidFill>
                <a:effectLst/>
                <a:latin typeface="Open Sans" panose="020B0606030504020204" pitchFamily="34" charset="0"/>
              </a:rPr>
              <a:t> will provide timely advice concerning recommended actions with regard to </a:t>
            </a:r>
            <a:r>
              <a:rPr lang="en-US" b="0" i="0" u="none" strike="noStrike">
                <a:solidFill>
                  <a:srgbClr val="001C72"/>
                </a:solidFill>
                <a:effectLst/>
                <a:latin typeface="Open Sans" panose="020B0606030504020204" pitchFamily="34" charset="0"/>
                <a:hlinkClick r:id="rId18"/>
              </a:rPr>
              <a:t>trustee</a:t>
            </a:r>
            <a:r>
              <a:rPr lang="en-US" b="0" i="0">
                <a:solidFill>
                  <a:srgbClr val="333333"/>
                </a:solidFill>
                <a:effectLst/>
                <a:latin typeface="Open Sans" panose="020B0606030504020204" pitchFamily="34" charset="0"/>
              </a:rPr>
              <a:t> resources potentially affected. The </a:t>
            </a:r>
            <a:r>
              <a:rPr lang="en-US" b="0" i="0" u="none" strike="noStrike">
                <a:solidFill>
                  <a:srgbClr val="001C72"/>
                </a:solidFill>
                <a:effectLst/>
                <a:latin typeface="Open Sans" panose="020B0606030504020204" pitchFamily="34" charset="0"/>
                <a:hlinkClick r:id="rId18"/>
              </a:rPr>
              <a:t>trustees</a:t>
            </a:r>
            <a:r>
              <a:rPr lang="en-US" b="0" i="0">
                <a:solidFill>
                  <a:srgbClr val="333333"/>
                </a:solidFill>
                <a:effectLst/>
                <a:latin typeface="Open Sans" panose="020B0606030504020204" pitchFamily="34" charset="0"/>
              </a:rPr>
              <a:t> also will assure that the OSC is informed of their activities in natural resource damage assessment that may affect response operations. The </a:t>
            </a:r>
            <a:r>
              <a:rPr lang="en-US" b="0" i="0" u="none" strike="noStrike">
                <a:solidFill>
                  <a:srgbClr val="001C72"/>
                </a:solidFill>
                <a:effectLst/>
                <a:latin typeface="Open Sans" panose="020B0606030504020204" pitchFamily="34" charset="0"/>
                <a:hlinkClick r:id="rId18"/>
              </a:rPr>
              <a:t>trustees</a:t>
            </a:r>
            <a:r>
              <a:rPr lang="en-US" b="0" i="0">
                <a:solidFill>
                  <a:srgbClr val="333333"/>
                </a:solidFill>
                <a:effectLst/>
                <a:latin typeface="Open Sans" panose="020B0606030504020204" pitchFamily="34" charset="0"/>
              </a:rPr>
              <a:t> shall assure, through the </a:t>
            </a:r>
            <a:r>
              <a:rPr lang="en-US" b="0" i="0" u="none" strike="noStrike">
                <a:solidFill>
                  <a:srgbClr val="001C72"/>
                </a:solidFill>
                <a:effectLst/>
                <a:latin typeface="Open Sans" panose="020B0606030504020204" pitchFamily="34" charset="0"/>
                <a:hlinkClick r:id="rId20"/>
              </a:rPr>
              <a:t>lead administrative trustee</a:t>
            </a:r>
            <a:r>
              <a:rPr lang="en-US" b="0" i="0">
                <a:solidFill>
                  <a:srgbClr val="333333"/>
                </a:solidFill>
                <a:effectLst/>
                <a:latin typeface="Open Sans" panose="020B0606030504020204" pitchFamily="34" charset="0"/>
              </a:rPr>
              <a:t>, that all data from the natural resource damage assessment activities that may support more effective </a:t>
            </a:r>
            <a:r>
              <a:rPr lang="en-US" b="0" i="0" u="none" strike="noStrike">
                <a:solidFill>
                  <a:srgbClr val="001C72"/>
                </a:solidFill>
                <a:effectLst/>
                <a:latin typeface="Open Sans" panose="020B0606030504020204" pitchFamily="34" charset="0"/>
                <a:hlinkClick r:id="rId21"/>
              </a:rPr>
              <a:t>operational</a:t>
            </a:r>
            <a:r>
              <a:rPr lang="en-US" b="0" i="0">
                <a:solidFill>
                  <a:srgbClr val="333333"/>
                </a:solidFill>
                <a:effectLst/>
                <a:latin typeface="Open Sans" panose="020B0606030504020204" pitchFamily="34" charset="0"/>
              </a:rPr>
              <a:t> decisions are provided in a timely manner to the OSC. When circumstances permit, the OSC shall share the use of non-monetary response resources (</a:t>
            </a:r>
            <a:r>
              <a:rPr lang="en-US" b="0" i="1">
                <a:solidFill>
                  <a:srgbClr val="333333"/>
                </a:solidFill>
                <a:effectLst/>
                <a:latin typeface="Open Sans" panose="020B0606030504020204" pitchFamily="34" charset="0"/>
              </a:rPr>
              <a:t>i.e.</a:t>
            </a:r>
            <a:r>
              <a:rPr lang="en-US" b="0" i="0">
                <a:solidFill>
                  <a:srgbClr val="333333"/>
                </a:solidFill>
                <a:effectLst/>
                <a:latin typeface="Open Sans" panose="020B0606030504020204" pitchFamily="34" charset="0"/>
              </a:rPr>
              <a:t>, personnel and equipment) with the </a:t>
            </a:r>
            <a:r>
              <a:rPr lang="en-US" b="0" i="0" u="none" strike="noStrike">
                <a:solidFill>
                  <a:srgbClr val="001C72"/>
                </a:solidFill>
                <a:effectLst/>
                <a:latin typeface="Open Sans" panose="020B0606030504020204" pitchFamily="34" charset="0"/>
                <a:hlinkClick r:id="rId18"/>
              </a:rPr>
              <a:t>trustees</a:t>
            </a:r>
            <a:r>
              <a:rPr lang="en-US" b="0" i="0">
                <a:solidFill>
                  <a:srgbClr val="333333"/>
                </a:solidFill>
                <a:effectLst/>
                <a:latin typeface="Open Sans" panose="020B0606030504020204" pitchFamily="34" charset="0"/>
              </a:rPr>
              <a:t>, provided </a:t>
            </a:r>
            <a:r>
              <a:rPr lang="en-US" b="0" i="0" u="none" strike="noStrike">
                <a:solidFill>
                  <a:srgbClr val="001C72"/>
                </a:solidFill>
                <a:effectLst/>
                <a:latin typeface="Open Sans" panose="020B0606030504020204" pitchFamily="34" charset="0"/>
                <a:hlinkClick r:id="rId18"/>
              </a:rPr>
              <a:t>trustee</a:t>
            </a:r>
            <a:r>
              <a:rPr lang="en-US" b="0" i="0">
                <a:solidFill>
                  <a:srgbClr val="333333"/>
                </a:solidFill>
                <a:effectLst/>
                <a:latin typeface="Open Sans" panose="020B0606030504020204" pitchFamily="34" charset="0"/>
              </a:rPr>
              <a:t> activities do not interfere with response actions. The </a:t>
            </a:r>
            <a:r>
              <a:rPr lang="en-US" b="0" i="0" u="none" strike="noStrike">
                <a:solidFill>
                  <a:srgbClr val="001C72"/>
                </a:solidFill>
                <a:effectLst/>
                <a:latin typeface="Open Sans" panose="020B0606030504020204" pitchFamily="34" charset="0"/>
                <a:hlinkClick r:id="rId20"/>
              </a:rPr>
              <a:t>lead administrative trustee</a:t>
            </a:r>
            <a:r>
              <a:rPr lang="en-US" b="0" i="0">
                <a:solidFill>
                  <a:srgbClr val="333333"/>
                </a:solidFill>
                <a:effectLst/>
                <a:latin typeface="Open Sans" panose="020B0606030504020204" pitchFamily="34" charset="0"/>
              </a:rPr>
              <a:t> facilitates effective and efficient communication between the OSC and the other </a:t>
            </a:r>
            <a:r>
              <a:rPr lang="en-US" b="0" i="0" u="none" strike="noStrike">
                <a:solidFill>
                  <a:srgbClr val="001C72"/>
                </a:solidFill>
                <a:effectLst/>
                <a:latin typeface="Open Sans" panose="020B0606030504020204" pitchFamily="34" charset="0"/>
                <a:hlinkClick r:id="rId18"/>
              </a:rPr>
              <a:t>trustees</a:t>
            </a:r>
            <a:r>
              <a:rPr lang="en-US" b="0" i="0">
                <a:solidFill>
                  <a:srgbClr val="333333"/>
                </a:solidFill>
                <a:effectLst/>
                <a:latin typeface="Open Sans" panose="020B0606030504020204" pitchFamily="34" charset="0"/>
              </a:rPr>
              <a:t> during response </a:t>
            </a:r>
            <a:r>
              <a:rPr lang="en-US" b="0" i="0" u="none" strike="noStrike">
                <a:solidFill>
                  <a:srgbClr val="001C72"/>
                </a:solidFill>
                <a:effectLst/>
                <a:latin typeface="Open Sans" panose="020B0606030504020204" pitchFamily="34" charset="0"/>
                <a:hlinkClick r:id="rId22"/>
              </a:rPr>
              <a:t>operations</a:t>
            </a:r>
            <a:r>
              <a:rPr lang="en-US" b="0" i="0">
                <a:solidFill>
                  <a:srgbClr val="333333"/>
                </a:solidFill>
                <a:effectLst/>
                <a:latin typeface="Open Sans" panose="020B0606030504020204" pitchFamily="34" charset="0"/>
              </a:rPr>
              <a:t> and is responsible for applying to the OSC for non-monetary federal response resources on behalf of all </a:t>
            </a:r>
            <a:r>
              <a:rPr lang="en-US" b="0" i="0" u="none" strike="noStrike">
                <a:solidFill>
                  <a:srgbClr val="001C72"/>
                </a:solidFill>
                <a:effectLst/>
                <a:latin typeface="Open Sans" panose="020B0606030504020204" pitchFamily="34" charset="0"/>
                <a:hlinkClick r:id="rId18"/>
              </a:rPr>
              <a:t>trustees</a:t>
            </a:r>
            <a:r>
              <a:rPr lang="en-US" b="0" i="0">
                <a:solidFill>
                  <a:srgbClr val="333333"/>
                </a:solidFill>
                <a:effectLst/>
                <a:latin typeface="Open Sans" panose="020B0606030504020204" pitchFamily="34" charset="0"/>
              </a:rPr>
              <a:t>. The </a:t>
            </a:r>
            <a:r>
              <a:rPr lang="en-US" b="0" i="0" u="none" strike="noStrike">
                <a:solidFill>
                  <a:srgbClr val="001C72"/>
                </a:solidFill>
                <a:effectLst/>
                <a:latin typeface="Open Sans" panose="020B0606030504020204" pitchFamily="34" charset="0"/>
                <a:hlinkClick r:id="rId20"/>
              </a:rPr>
              <a:t>lead administrative trustee</a:t>
            </a:r>
            <a:r>
              <a:rPr lang="en-US" b="0" i="0">
                <a:solidFill>
                  <a:srgbClr val="333333"/>
                </a:solidFill>
                <a:effectLst/>
                <a:latin typeface="Open Sans" panose="020B0606030504020204" pitchFamily="34" charset="0"/>
              </a:rPr>
              <a:t> is also responsible for applying to the NPFC for funding for initiation of damage assessment for injuries to </a:t>
            </a:r>
            <a:r>
              <a:rPr lang="en-US" b="0" i="0" u="none" strike="noStrike">
                <a:solidFill>
                  <a:srgbClr val="001C72"/>
                </a:solidFill>
                <a:effectLst/>
                <a:latin typeface="Open Sans" panose="020B0606030504020204" pitchFamily="34" charset="0"/>
                <a:hlinkClick r:id="rId14"/>
              </a:rPr>
              <a:t>natural resources</a:t>
            </a:r>
            <a:r>
              <a:rPr lang="en-US" b="0" i="0">
                <a:solidFill>
                  <a:srgbClr val="333333"/>
                </a:solidFill>
                <a:effectLst/>
                <a:latin typeface="Open Sans" panose="020B0606030504020204" pitchFamily="34" charset="0"/>
              </a:rPr>
              <a:t>.</a:t>
            </a:r>
          </a:p>
          <a:p>
            <a:endParaRPr lang="en-US"/>
          </a:p>
        </p:txBody>
      </p:sp>
      <p:sp>
        <p:nvSpPr>
          <p:cNvPr id="4" name="Slide Number Placeholder 3"/>
          <p:cNvSpPr>
            <a:spLocks noGrp="1"/>
          </p:cNvSpPr>
          <p:nvPr>
            <p:ph type="sldNum" sz="quarter" idx="5"/>
          </p:nvPr>
        </p:nvSpPr>
        <p:spPr/>
        <p:txBody>
          <a:bodyPr/>
          <a:lstStyle/>
          <a:p>
            <a:fld id="{64BF9D64-F161-4684-9D0E-77862D3A9946}" type="slidenum">
              <a:rPr lang="en-US" smtClean="0"/>
              <a:t>8</a:t>
            </a:fld>
            <a:endParaRPr lang="en-US"/>
          </a:p>
        </p:txBody>
      </p:sp>
    </p:spTree>
    <p:extLst>
      <p:ext uri="{BB962C8B-B14F-4D97-AF65-F5344CB8AC3E}">
        <p14:creationId xmlns:p14="http://schemas.microsoft.com/office/powerpoint/2010/main" val="2209281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a:t>1,000 feet of containment boom (or other containment equipment)</a:t>
            </a:r>
          </a:p>
          <a:p>
            <a:pPr lvl="0"/>
            <a:r>
              <a:rPr lang="en-US"/>
              <a:t>Oil recovery devices available within 2 hours and capable of daily recovery of small discharge volume or greater</a:t>
            </a:r>
          </a:p>
          <a:p>
            <a:pPr lvl="0"/>
            <a:r>
              <a:rPr lang="en-US"/>
              <a:t>Adequate oil storage capacity for oily material</a:t>
            </a:r>
          </a:p>
          <a:p>
            <a:endParaRPr lang="en-US"/>
          </a:p>
        </p:txBody>
      </p:sp>
      <p:sp>
        <p:nvSpPr>
          <p:cNvPr id="4" name="Slide Number Placeholder 3"/>
          <p:cNvSpPr>
            <a:spLocks noGrp="1"/>
          </p:cNvSpPr>
          <p:nvPr>
            <p:ph type="sldNum" sz="quarter" idx="5"/>
          </p:nvPr>
        </p:nvSpPr>
        <p:spPr/>
        <p:txBody>
          <a:bodyPr/>
          <a:lstStyle/>
          <a:p>
            <a:fld id="{64BF9D64-F161-4684-9D0E-77862D3A9946}" type="slidenum">
              <a:rPr lang="en-US" smtClean="0"/>
              <a:t>11</a:t>
            </a:fld>
            <a:endParaRPr lang="en-US"/>
          </a:p>
        </p:txBody>
      </p:sp>
    </p:spTree>
    <p:extLst>
      <p:ext uri="{BB962C8B-B14F-4D97-AF65-F5344CB8AC3E}">
        <p14:creationId xmlns:p14="http://schemas.microsoft.com/office/powerpoint/2010/main" val="28103956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a:t>The plan shall, as appropriate, identify sufficient quantity of containment boom available, by contract or other approved means, to arrive within the required response times for oil collection and containment and for protection of fish and wildlife and sensitive environments.</a:t>
            </a:r>
          </a:p>
          <a:p>
            <a:pPr lvl="0"/>
            <a:r>
              <a:rPr lang="en-US"/>
              <a:t>Oil recovery devices identified to meet the applicable medium discharge volume planning criteria must be located such that they are capable of arriving on-scene within 12 hours.</a:t>
            </a:r>
          </a:p>
          <a:p>
            <a:pPr lvl="0"/>
            <a:r>
              <a:rPr lang="en-US"/>
              <a:t>The plan must indicate the availability of temporary storage capacity to meet section 12.2 of Appendix E</a:t>
            </a:r>
          </a:p>
          <a:p>
            <a:endParaRPr lang="en-US"/>
          </a:p>
        </p:txBody>
      </p:sp>
      <p:sp>
        <p:nvSpPr>
          <p:cNvPr id="4" name="Slide Number Placeholder 3"/>
          <p:cNvSpPr>
            <a:spLocks noGrp="1"/>
          </p:cNvSpPr>
          <p:nvPr>
            <p:ph type="sldNum" sz="quarter" idx="5"/>
          </p:nvPr>
        </p:nvSpPr>
        <p:spPr/>
        <p:txBody>
          <a:bodyPr/>
          <a:lstStyle/>
          <a:p>
            <a:fld id="{64BF9D64-F161-4684-9D0E-77862D3A9946}" type="slidenum">
              <a:rPr lang="en-US" smtClean="0"/>
              <a:t>12</a:t>
            </a:fld>
            <a:endParaRPr lang="en-US"/>
          </a:p>
        </p:txBody>
      </p:sp>
    </p:spTree>
    <p:extLst>
      <p:ext uri="{BB962C8B-B14F-4D97-AF65-F5344CB8AC3E}">
        <p14:creationId xmlns:p14="http://schemas.microsoft.com/office/powerpoint/2010/main" val="39533755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4BF9D64-F161-4684-9D0E-77862D3A9946}" type="slidenum">
              <a:rPr lang="en-US" smtClean="0"/>
              <a:t>13</a:t>
            </a:fld>
            <a:endParaRPr lang="en-US"/>
          </a:p>
        </p:txBody>
      </p:sp>
    </p:spTree>
    <p:extLst>
      <p:ext uri="{BB962C8B-B14F-4D97-AF65-F5344CB8AC3E}">
        <p14:creationId xmlns:p14="http://schemas.microsoft.com/office/powerpoint/2010/main" val="5948502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Incident Command System</a:t>
            </a:r>
          </a:p>
          <a:p>
            <a:r>
              <a:rPr lang="en-US"/>
              <a:t>Spill Response Equipment</a:t>
            </a:r>
          </a:p>
          <a:p>
            <a:r>
              <a:rPr lang="en-US"/>
              <a:t>Location of ERAP/FRP</a:t>
            </a:r>
          </a:p>
          <a:p>
            <a:r>
              <a:rPr lang="en-US"/>
              <a:t>OSROs</a:t>
            </a:r>
          </a:p>
          <a:p>
            <a:endParaRPr lang="en-US"/>
          </a:p>
        </p:txBody>
      </p:sp>
      <p:sp>
        <p:nvSpPr>
          <p:cNvPr id="4" name="Slide Number Placeholder 3"/>
          <p:cNvSpPr>
            <a:spLocks noGrp="1"/>
          </p:cNvSpPr>
          <p:nvPr>
            <p:ph type="sldNum" sz="quarter" idx="5"/>
          </p:nvPr>
        </p:nvSpPr>
        <p:spPr/>
        <p:txBody>
          <a:bodyPr/>
          <a:lstStyle/>
          <a:p>
            <a:fld id="{610E86C9-08A9-4A75-94EB-C7DDC667849C}" type="slidenum">
              <a:rPr lang="en-US" smtClean="0"/>
              <a:t>14</a:t>
            </a:fld>
            <a:endParaRPr lang="en-US"/>
          </a:p>
        </p:txBody>
      </p:sp>
    </p:spTree>
    <p:extLst>
      <p:ext uri="{BB962C8B-B14F-4D97-AF65-F5344CB8AC3E}">
        <p14:creationId xmlns:p14="http://schemas.microsoft.com/office/powerpoint/2010/main" val="4748221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solidFill>
                  <a:srgbClr val="1B1B1B"/>
                </a:solidFill>
                <a:latin typeface="Source Sans Pro Web"/>
              </a:rPr>
              <a:t>R</a:t>
            </a:r>
            <a:r>
              <a:rPr lang="en-US" b="0" i="0">
                <a:solidFill>
                  <a:srgbClr val="1B1B1B"/>
                </a:solidFill>
                <a:effectLst/>
                <a:latin typeface="Source Sans Pro Web"/>
              </a:rPr>
              <a:t>eference document prepared for the use of all agencies engaged in responding to environmental emergencies within a defined geographic area. An ACP may also contain Sub-Area and Geographic Response Plans, which may have more limited scope than the ACP itself. An ACP is a mechanism to ensure that all responders have access to essential area-specific information and promotes inter-agency of coordination to improve the effectiveness of responses.</a:t>
            </a:r>
            <a:endParaRPr lang="en-US"/>
          </a:p>
          <a:p>
            <a:pPr algn="l"/>
            <a:endParaRPr lang="en-US" b="0" i="0">
              <a:solidFill>
                <a:srgbClr val="1B1B1B"/>
              </a:solidFill>
              <a:effectLst/>
              <a:latin typeface="Source Sans Pro Web"/>
            </a:endParaRPr>
          </a:p>
          <a:p>
            <a:pPr algn="l"/>
            <a:r>
              <a:rPr lang="en-US" b="0" i="0">
                <a:solidFill>
                  <a:srgbClr val="1B1B1B"/>
                </a:solidFill>
                <a:effectLst/>
                <a:latin typeface="Source Sans Pro Web"/>
              </a:rPr>
              <a:t>Under the Clean Water Act (CWA) 311(j)(4), an ACP is to include: </a:t>
            </a:r>
          </a:p>
          <a:p>
            <a:pPr algn="l">
              <a:buFont typeface="+mj-lt"/>
              <a:buAutoNum type="arabicPeriod"/>
            </a:pPr>
            <a:r>
              <a:rPr lang="en-US" b="0" i="0">
                <a:solidFill>
                  <a:srgbClr val="1B1B1B"/>
                </a:solidFill>
                <a:effectLst/>
                <a:latin typeface="Source Sans Pro Web"/>
              </a:rPr>
              <a:t>A description of the area covered by the plan, including areas of special economic or environmental importance that might be damaged by a discharge.</a:t>
            </a:r>
          </a:p>
          <a:p>
            <a:pPr algn="l">
              <a:buFont typeface="+mj-lt"/>
              <a:buAutoNum type="arabicPeriod"/>
            </a:pPr>
            <a:r>
              <a:rPr lang="en-US" b="0" i="0">
                <a:solidFill>
                  <a:srgbClr val="1B1B1B"/>
                </a:solidFill>
                <a:effectLst/>
                <a:latin typeface="Source Sans Pro Web"/>
              </a:rPr>
              <a:t>A description of the responsibilities of owners, operators and federal, state and local agencies in removing a discharge.  Also to be included, descriptions on how to mitigate or prevent a substantial threat of discharge to ensure optimum communication and coordination during a response;</a:t>
            </a:r>
          </a:p>
          <a:p>
            <a:pPr algn="l">
              <a:buFont typeface="+mj-lt"/>
              <a:buAutoNum type="arabicPeriod"/>
            </a:pPr>
            <a:r>
              <a:rPr lang="en-US" b="0" i="0">
                <a:solidFill>
                  <a:srgbClr val="1B1B1B"/>
                </a:solidFill>
                <a:effectLst/>
                <a:latin typeface="Source Sans Pro Web"/>
              </a:rPr>
              <a:t>A list of resources (personnel, equipment and supplies) available for response to discharges;</a:t>
            </a:r>
          </a:p>
          <a:p>
            <a:pPr algn="l">
              <a:buFont typeface="+mj-lt"/>
              <a:buAutoNum type="arabicPeriod"/>
            </a:pPr>
            <a:r>
              <a:rPr lang="en-US" b="0" i="0">
                <a:solidFill>
                  <a:srgbClr val="1B1B1B"/>
                </a:solidFill>
                <a:effectLst/>
                <a:latin typeface="Source Sans Pro Web"/>
              </a:rPr>
              <a:t>A list of local scientists, both inside and outside federal government service, with expertise in the environmental effects of spills of the types of oil typically transported in the area. This list may be used to provide information or participate in meetings of the scientific support team. It may also be used to describe the procedures to be followed for obtaining an expedited decision regarding the use of dispersants; and</a:t>
            </a:r>
          </a:p>
          <a:p>
            <a:pPr algn="l">
              <a:buFont typeface="+mj-lt"/>
              <a:buAutoNum type="arabicPeriod"/>
            </a:pPr>
            <a:r>
              <a:rPr lang="en-US" b="0" i="0">
                <a:solidFill>
                  <a:srgbClr val="1B1B1B"/>
                </a:solidFill>
                <a:effectLst/>
                <a:latin typeface="Source Sans Pro Web"/>
              </a:rPr>
              <a:t>A description of how the plan is integrated with other plans.</a:t>
            </a:r>
          </a:p>
          <a:p>
            <a:endParaRPr lang="en-US"/>
          </a:p>
        </p:txBody>
      </p:sp>
      <p:sp>
        <p:nvSpPr>
          <p:cNvPr id="4" name="Slide Number Placeholder 3"/>
          <p:cNvSpPr>
            <a:spLocks noGrp="1"/>
          </p:cNvSpPr>
          <p:nvPr>
            <p:ph type="sldNum" sz="quarter" idx="5"/>
          </p:nvPr>
        </p:nvSpPr>
        <p:spPr/>
        <p:txBody>
          <a:bodyPr/>
          <a:lstStyle/>
          <a:p>
            <a:fld id="{64BF9D64-F161-4684-9D0E-77862D3A9946}" type="slidenum">
              <a:rPr lang="en-US" smtClean="0"/>
              <a:t>16</a:t>
            </a:fld>
            <a:endParaRPr lang="en-US"/>
          </a:p>
        </p:txBody>
      </p:sp>
    </p:spTree>
    <p:extLst>
      <p:ext uri="{BB962C8B-B14F-4D97-AF65-F5344CB8AC3E}">
        <p14:creationId xmlns:p14="http://schemas.microsoft.com/office/powerpoint/2010/main" val="42807415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Section 311 of the Clean Water Act requires FRPs to be consistent with requirements of National Contingency Plan and Area Contingency Plans.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includes: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a:t>Consistency with Subpart J of the NCP, which describes appropriate use of chemical agents/dispersants to respond to oil spills. Currently, these products are not approved for inland facilities.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a:t>Complete identification of resources and priority areas at risk (for example, the ecological and manmade resources described in a plan’s Vulnerability Analysis)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a:t>Notification Requirements and Contacts – The emergency notification list must include all required entities for notification.</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a:t>Roles and Responsibilities of responders – Qualified Individuals must be identified and shown to have the authority to enact the FRP, additional responders must be identified with clear roles and capabilities.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a:t>Overall response strategy – The plan must have sufficient description of tactics and site-specific details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a:t>Disposal Plan – The plan must be written in accordance with local and state requirements</a:t>
            </a:r>
          </a:p>
          <a:p>
            <a:endParaRPr lang="en-US"/>
          </a:p>
        </p:txBody>
      </p:sp>
      <p:sp>
        <p:nvSpPr>
          <p:cNvPr id="4" name="Slide Number Placeholder 3"/>
          <p:cNvSpPr>
            <a:spLocks noGrp="1"/>
          </p:cNvSpPr>
          <p:nvPr>
            <p:ph type="sldNum" sz="quarter" idx="5"/>
          </p:nvPr>
        </p:nvSpPr>
        <p:spPr/>
        <p:txBody>
          <a:bodyPr/>
          <a:lstStyle/>
          <a:p>
            <a:fld id="{64BF9D64-F161-4684-9D0E-77862D3A9946}" type="slidenum">
              <a:rPr lang="en-US" smtClean="0"/>
              <a:t>18</a:t>
            </a:fld>
            <a:endParaRPr lang="en-US"/>
          </a:p>
        </p:txBody>
      </p:sp>
    </p:spTree>
    <p:extLst>
      <p:ext uri="{BB962C8B-B14F-4D97-AF65-F5344CB8AC3E}">
        <p14:creationId xmlns:p14="http://schemas.microsoft.com/office/powerpoint/2010/main" val="33771716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4BF9D64-F161-4684-9D0E-77862D3A9946}" type="slidenum">
              <a:rPr lang="en-US" smtClean="0"/>
              <a:t>23</a:t>
            </a:fld>
            <a:endParaRPr lang="en-US"/>
          </a:p>
        </p:txBody>
      </p:sp>
    </p:spTree>
    <p:extLst>
      <p:ext uri="{BB962C8B-B14F-4D97-AF65-F5344CB8AC3E}">
        <p14:creationId xmlns:p14="http://schemas.microsoft.com/office/powerpoint/2010/main" val="32329944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0.jpe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3" name="Picture 12" descr="Oil refinery against blue sky">
            <a:extLst>
              <a:ext uri="{FF2B5EF4-FFF2-40B4-BE49-F238E27FC236}">
                <a16:creationId xmlns:a16="http://schemas.microsoft.com/office/drawing/2014/main" id="{3B046D51-4D9E-AC1C-4AA7-CE13AC9A6C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Parallelogram 7">
            <a:extLst>
              <a:ext uri="{FF2B5EF4-FFF2-40B4-BE49-F238E27FC236}">
                <a16:creationId xmlns:a16="http://schemas.microsoft.com/office/drawing/2014/main" id="{D24F43C0-2A72-4C14-9B6D-6AB433D99CD6}"/>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94B7664F-5132-45F5-9F25-99E38900C98C}"/>
              </a:ext>
            </a:extLst>
          </p:cNvPr>
          <p:cNvSpPr>
            <a:spLocks noGrp="1"/>
          </p:cNvSpPr>
          <p:nvPr>
            <p:ph type="dt" sz="half" idx="10"/>
          </p:nvPr>
        </p:nvSpPr>
        <p:spPr/>
        <p:txBody>
          <a:bodyPr/>
          <a:lstStyle/>
          <a:p>
            <a:fld id="{CECC4E71-D11D-42F6-9466-C7A822F4D8E8}" type="datetimeFigureOut">
              <a:rPr lang="en-US" smtClean="0"/>
              <a:t>2/11/2026</a:t>
            </a:fld>
            <a:endParaRPr lang="en-US"/>
          </a:p>
        </p:txBody>
      </p:sp>
      <p:sp>
        <p:nvSpPr>
          <p:cNvPr id="5" name="Footer Placeholder 4">
            <a:extLst>
              <a:ext uri="{FF2B5EF4-FFF2-40B4-BE49-F238E27FC236}">
                <a16:creationId xmlns:a16="http://schemas.microsoft.com/office/drawing/2014/main" id="{DF248C4A-D5BB-4F83-99A0-35D80DEE85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0E9511-8DC3-45BB-8B52-20035E28B2B5}"/>
              </a:ext>
            </a:extLst>
          </p:cNvPr>
          <p:cNvSpPr>
            <a:spLocks noGrp="1"/>
          </p:cNvSpPr>
          <p:nvPr>
            <p:ph type="sldNum" sz="quarter" idx="12"/>
          </p:nvPr>
        </p:nvSpPr>
        <p:spPr/>
        <p:txBody>
          <a:bodyPr/>
          <a:lstStyle/>
          <a:p>
            <a:fld id="{4B2FBFBB-94AC-47BD-98F0-8C946C9C99D7}" type="slidenum">
              <a:rPr lang="en-US" smtClean="0"/>
              <a:t>‹#›</a:t>
            </a:fld>
            <a:endParaRPr lang="en-US"/>
          </a:p>
        </p:txBody>
      </p:sp>
      <p:sp>
        <p:nvSpPr>
          <p:cNvPr id="7" name="Parallelogram 6">
            <a:extLst>
              <a:ext uri="{FF2B5EF4-FFF2-40B4-BE49-F238E27FC236}">
                <a16:creationId xmlns:a16="http://schemas.microsoft.com/office/drawing/2014/main" id="{BFE07413-1266-4EB2-8022-C85FD2359BBC}"/>
              </a:ext>
            </a:extLst>
          </p:cNvPr>
          <p:cNvSpPr/>
          <p:nvPr/>
        </p:nvSpPr>
        <p:spPr>
          <a:xfrm>
            <a:off x="838200" y="-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10" name="Flowchart: Manual Input 8">
            <a:extLst>
              <a:ext uri="{FF2B5EF4-FFF2-40B4-BE49-F238E27FC236}">
                <a16:creationId xmlns:a16="http://schemas.microsoft.com/office/drawing/2014/main" id="{97A089C2-F72D-441D-887C-3ED4EE6B5285}"/>
              </a:ext>
            </a:extLst>
          </p:cNvPr>
          <p:cNvSpPr/>
          <p:nvPr/>
        </p:nvSpPr>
        <p:spPr>
          <a:xfrm rot="16200000" flipV="1">
            <a:off x="5243851" y="-2966203"/>
            <a:ext cx="1623021" cy="1211072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E0AF9FE-E155-41A7-B3A8-3825BAFCE3B4}"/>
              </a:ext>
            </a:extLst>
          </p:cNvPr>
          <p:cNvSpPr/>
          <p:nvPr/>
        </p:nvSpPr>
        <p:spPr>
          <a:xfrm>
            <a:off x="-23149" y="1632030"/>
            <a:ext cx="6956384" cy="5243332"/>
          </a:xfrm>
          <a:custGeom>
            <a:avLst/>
            <a:gdLst>
              <a:gd name="connsiteX0" fmla="*/ 0 w 6956384"/>
              <a:gd name="connsiteY0" fmla="*/ 0 h 5243332"/>
              <a:gd name="connsiteX1" fmla="*/ 2511706 w 6956384"/>
              <a:gd name="connsiteY1" fmla="*/ 0 h 5243332"/>
              <a:gd name="connsiteX2" fmla="*/ 6956384 w 6956384"/>
              <a:gd name="connsiteY2" fmla="*/ 5243332 h 5243332"/>
              <a:gd name="connsiteX3" fmla="*/ 6956384 w 6956384"/>
              <a:gd name="connsiteY3" fmla="*/ 5243332 h 5243332"/>
            </a:gdLst>
            <a:ahLst/>
            <a:cxnLst>
              <a:cxn ang="0">
                <a:pos x="connsiteX0" y="connsiteY0"/>
              </a:cxn>
              <a:cxn ang="0">
                <a:pos x="connsiteX1" y="connsiteY1"/>
              </a:cxn>
              <a:cxn ang="0">
                <a:pos x="connsiteX2" y="connsiteY2"/>
              </a:cxn>
              <a:cxn ang="0">
                <a:pos x="connsiteX3" y="connsiteY3"/>
              </a:cxn>
            </a:cxnLst>
            <a:rect l="l" t="t" r="r" b="b"/>
            <a:pathLst>
              <a:path w="6956384" h="5243332">
                <a:moveTo>
                  <a:pt x="0" y="0"/>
                </a:moveTo>
                <a:lnTo>
                  <a:pt x="2511706" y="0"/>
                </a:lnTo>
                <a:lnTo>
                  <a:pt x="6956384" y="5243332"/>
                </a:lnTo>
                <a:lnTo>
                  <a:pt x="6956384" y="5243332"/>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7997CD5A-A79F-4C67-BEF2-AA11FFF95832}"/>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13517DDD-E87A-46A4-8B90-F2756A9AADC0}"/>
              </a:ext>
            </a:extLst>
          </p:cNvPr>
          <p:cNvCxnSpPr>
            <a:cxnSpLocks/>
          </p:cNvCxnSpPr>
          <p:nvPr/>
        </p:nvCxnSpPr>
        <p:spPr>
          <a:xfrm>
            <a:off x="9236597" y="3429000"/>
            <a:ext cx="1435261"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Flowchart: Manual Input 8">
            <a:extLst>
              <a:ext uri="{FF2B5EF4-FFF2-40B4-BE49-F238E27FC236}">
                <a16:creationId xmlns:a16="http://schemas.microsoft.com/office/drawing/2014/main" id="{64D69340-E373-4BBE-8C4F-8D01F6971F0F}"/>
              </a:ext>
            </a:extLst>
          </p:cNvPr>
          <p:cNvSpPr/>
          <p:nvPr/>
        </p:nvSpPr>
        <p:spPr>
          <a:xfrm rot="16200000" flipV="1">
            <a:off x="3933031" y="-2085905"/>
            <a:ext cx="2666638" cy="10532697"/>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783145-2FF4-4965-A301-76D53756457E}"/>
              </a:ext>
            </a:extLst>
          </p:cNvPr>
          <p:cNvSpPr>
            <a:spLocks noGrp="1"/>
          </p:cNvSpPr>
          <p:nvPr>
            <p:ph type="ctrTitle"/>
          </p:nvPr>
        </p:nvSpPr>
        <p:spPr>
          <a:xfrm>
            <a:off x="277089" y="2251085"/>
            <a:ext cx="8725325" cy="1350953"/>
          </a:xfrm>
        </p:spPr>
        <p:txBody>
          <a:bodyPr anchor="ctr">
            <a:noAutofit/>
          </a:bodyPr>
          <a:lstStyle>
            <a:lvl1pPr algn="r">
              <a:defRPr sz="48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05E2663E-6023-4821-9F55-17274D0CD926}"/>
              </a:ext>
            </a:extLst>
          </p:cNvPr>
          <p:cNvSpPr>
            <a:spLocks noGrp="1"/>
          </p:cNvSpPr>
          <p:nvPr>
            <p:ph type="subTitle" idx="1"/>
          </p:nvPr>
        </p:nvSpPr>
        <p:spPr>
          <a:xfrm>
            <a:off x="277089" y="3602039"/>
            <a:ext cx="8725325" cy="599748"/>
          </a:xfrm>
        </p:spPr>
        <p:txBody>
          <a:bodyPr anchor="ctr"/>
          <a:lstStyle>
            <a:lvl1pPr marL="0" indent="0" algn="r">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596082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55BE4-C9A6-492F-871F-BD9B7F12CB83}"/>
              </a:ext>
            </a:extLst>
          </p:cNvPr>
          <p:cNvSpPr>
            <a:spLocks noGrp="1"/>
          </p:cNvSpPr>
          <p:nvPr>
            <p:ph type="title"/>
          </p:nvPr>
        </p:nvSpPr>
        <p:spPr>
          <a:xfrm>
            <a:off x="838200" y="1114303"/>
            <a:ext cx="10515600" cy="87654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ADD5CD26-43C7-4421-A9A4-A8640DD3A09A}"/>
              </a:ext>
            </a:extLst>
          </p:cNvPr>
          <p:cNvSpPr>
            <a:spLocks noGrp="1"/>
          </p:cNvSpPr>
          <p:nvPr>
            <p:ph idx="1"/>
          </p:nvPr>
        </p:nvSpPr>
        <p:spPr>
          <a:xfrm>
            <a:off x="838200" y="2163641"/>
            <a:ext cx="10525148" cy="4013321"/>
          </a:xfrm>
        </p:spPr>
        <p:txBody>
          <a:bodyPr/>
          <a:lstStyle>
            <a:lvl1pPr marL="228600" indent="-228600">
              <a:buClr>
                <a:schemeClr val="accent5"/>
              </a:buClr>
              <a:buFont typeface="Wingdings" panose="05000000000000000000" pitchFamily="2" charset="2"/>
              <a:buChar char="§"/>
              <a:defRPr/>
            </a:lvl1pPr>
            <a:lvl2pPr>
              <a:buClr>
                <a:schemeClr val="accent1"/>
              </a:buClr>
              <a:defRPr/>
            </a:lvl2pPr>
            <a:lvl3pPr marL="1143000" indent="-228600">
              <a:buClr>
                <a:schemeClr val="accent5"/>
              </a:buClr>
              <a:buFont typeface="Courier New" panose="02070309020205020404" pitchFamily="49" charset="0"/>
              <a:buChar char="o"/>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536AE8-6F86-4CC9-BA40-4E11F9FFF95C}"/>
              </a:ext>
            </a:extLst>
          </p:cNvPr>
          <p:cNvSpPr>
            <a:spLocks noGrp="1"/>
          </p:cNvSpPr>
          <p:nvPr>
            <p:ph type="dt" sz="half" idx="10"/>
          </p:nvPr>
        </p:nvSpPr>
        <p:spPr>
          <a:xfrm>
            <a:off x="838200" y="6483675"/>
            <a:ext cx="2743200" cy="365125"/>
          </a:xfrm>
        </p:spPr>
        <p:txBody>
          <a:bodyPr/>
          <a:lstStyle/>
          <a:p>
            <a:fld id="{CECC4E71-D11D-42F6-9466-C7A822F4D8E8}" type="datetimeFigureOut">
              <a:rPr lang="en-US" smtClean="0"/>
              <a:t>2/11/2026</a:t>
            </a:fld>
            <a:endParaRPr lang="en-US"/>
          </a:p>
        </p:txBody>
      </p:sp>
      <p:sp>
        <p:nvSpPr>
          <p:cNvPr id="5" name="Footer Placeholder 4">
            <a:extLst>
              <a:ext uri="{FF2B5EF4-FFF2-40B4-BE49-F238E27FC236}">
                <a16:creationId xmlns:a16="http://schemas.microsoft.com/office/drawing/2014/main" id="{258F5B6D-C120-40AB-A1B2-C0C3DC3EDF36}"/>
              </a:ext>
            </a:extLst>
          </p:cNvPr>
          <p:cNvSpPr>
            <a:spLocks noGrp="1"/>
          </p:cNvSpPr>
          <p:nvPr>
            <p:ph type="ftr" sz="quarter" idx="11"/>
          </p:nvPr>
        </p:nvSpPr>
        <p:spPr>
          <a:xfrm>
            <a:off x="4038600" y="6483675"/>
            <a:ext cx="2628418" cy="365125"/>
          </a:xfrm>
        </p:spPr>
        <p:txBody>
          <a:bodyPr/>
          <a:lstStyle/>
          <a:p>
            <a:endParaRPr lang="en-US"/>
          </a:p>
        </p:txBody>
      </p:sp>
      <p:sp>
        <p:nvSpPr>
          <p:cNvPr id="6" name="Slide Number Placeholder 5">
            <a:extLst>
              <a:ext uri="{FF2B5EF4-FFF2-40B4-BE49-F238E27FC236}">
                <a16:creationId xmlns:a16="http://schemas.microsoft.com/office/drawing/2014/main" id="{D744780D-E683-4D4B-8B5E-7913B50BDB4D}"/>
              </a:ext>
            </a:extLst>
          </p:cNvPr>
          <p:cNvSpPr>
            <a:spLocks noGrp="1"/>
          </p:cNvSpPr>
          <p:nvPr>
            <p:ph type="sldNum" sz="quarter" idx="12"/>
          </p:nvPr>
        </p:nvSpPr>
        <p:spPr>
          <a:xfrm>
            <a:off x="8032626" y="6441257"/>
            <a:ext cx="2743200" cy="365125"/>
          </a:xfrm>
        </p:spPr>
        <p:txBody>
          <a:bodyPr/>
          <a:lstStyle>
            <a:lvl1pPr>
              <a:defRPr/>
            </a:lvl1pPr>
          </a:lstStyle>
          <a:p>
            <a:fld id="{4B2FBFBB-94AC-47BD-98F0-8C946C9C99D7}" type="slidenum">
              <a:rPr lang="en-US" smtClean="0"/>
              <a:t>‹#›</a:t>
            </a:fld>
            <a:endParaRPr lang="en-US"/>
          </a:p>
        </p:txBody>
      </p:sp>
    </p:spTree>
    <p:extLst>
      <p:ext uri="{BB962C8B-B14F-4D97-AF65-F5344CB8AC3E}">
        <p14:creationId xmlns:p14="http://schemas.microsoft.com/office/powerpoint/2010/main" val="17692842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AC63A4-8B72-4C61-9FBE-8A592FBD7363}"/>
              </a:ext>
            </a:extLst>
          </p:cNvPr>
          <p:cNvPicPr>
            <a:picLocks noChangeAspect="1"/>
          </p:cNvPicPr>
          <p:nvPr/>
        </p:nvPicPr>
        <p:blipFill rotWithShape="1">
          <a:blip r:embed="rId2">
            <a:extLst>
              <a:ext uri="{28A0092B-C50C-407E-A947-70E740481C1C}">
                <a14:useLocalDpi xmlns:a14="http://schemas.microsoft.com/office/drawing/2010/main" val="0"/>
              </a:ext>
            </a:extLst>
          </a:blip>
          <a:srcRect l="17976" r="17493"/>
          <a:stretch/>
        </p:blipFill>
        <p:spPr>
          <a:xfrm>
            <a:off x="0" y="-33282"/>
            <a:ext cx="12192000" cy="6891281"/>
          </a:xfrm>
          <a:prstGeom prst="rect">
            <a:avLst/>
          </a:prstGeom>
        </p:spPr>
      </p:pic>
      <p:sp>
        <p:nvSpPr>
          <p:cNvPr id="15" name="Rectangle 14">
            <a:extLst>
              <a:ext uri="{FF2B5EF4-FFF2-40B4-BE49-F238E27FC236}">
                <a16:creationId xmlns:a16="http://schemas.microsoft.com/office/drawing/2014/main" id="{78EC17EC-00CD-4B74-BD81-48BA7C9E518B}"/>
              </a:ext>
            </a:extLst>
          </p:cNvPr>
          <p:cNvSpPr/>
          <p:nvPr/>
        </p:nvSpPr>
        <p:spPr>
          <a:xfrm>
            <a:off x="-23153" y="-23151"/>
            <a:ext cx="12215152" cy="6881151"/>
          </a:xfrm>
          <a:prstGeom prst="rect">
            <a:avLst/>
          </a:prstGeom>
          <a:solidFill>
            <a:schemeClr val="accent1">
              <a:lumMod val="50000"/>
              <a:alpha val="30196"/>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D705B7D-C53D-41E2-ACB5-F6C0F8224585}"/>
              </a:ext>
            </a:extLst>
          </p:cNvPr>
          <p:cNvSpPr>
            <a:spLocks noGrp="1"/>
          </p:cNvSpPr>
          <p:nvPr>
            <p:ph type="dt" sz="half" idx="10"/>
          </p:nvPr>
        </p:nvSpPr>
        <p:spPr/>
        <p:txBody>
          <a:bodyPr/>
          <a:lstStyle/>
          <a:p>
            <a:fld id="{CECC4E71-D11D-42F6-9466-C7A822F4D8E8}" type="datetimeFigureOut">
              <a:rPr lang="en-US" smtClean="0"/>
              <a:t>2/11/2026</a:t>
            </a:fld>
            <a:endParaRPr lang="en-US"/>
          </a:p>
        </p:txBody>
      </p:sp>
      <p:sp>
        <p:nvSpPr>
          <p:cNvPr id="5" name="Footer Placeholder 4">
            <a:extLst>
              <a:ext uri="{FF2B5EF4-FFF2-40B4-BE49-F238E27FC236}">
                <a16:creationId xmlns:a16="http://schemas.microsoft.com/office/drawing/2014/main" id="{A324F393-F2FA-434D-B2FC-145F565412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FEEA8E-606E-41C0-83EB-2A2E8314BA33}"/>
              </a:ext>
            </a:extLst>
          </p:cNvPr>
          <p:cNvSpPr>
            <a:spLocks noGrp="1"/>
          </p:cNvSpPr>
          <p:nvPr>
            <p:ph type="sldNum" sz="quarter" idx="12"/>
          </p:nvPr>
        </p:nvSpPr>
        <p:spPr/>
        <p:txBody>
          <a:bodyPr/>
          <a:lstStyle/>
          <a:p>
            <a:fld id="{4B2FBFBB-94AC-47BD-98F0-8C946C9C99D7}" type="slidenum">
              <a:rPr lang="en-US" smtClean="0"/>
              <a:t>‹#›</a:t>
            </a:fld>
            <a:endParaRPr lang="en-US"/>
          </a:p>
        </p:txBody>
      </p:sp>
      <p:sp>
        <p:nvSpPr>
          <p:cNvPr id="8" name="Parallelogram 7">
            <a:extLst>
              <a:ext uri="{FF2B5EF4-FFF2-40B4-BE49-F238E27FC236}">
                <a16:creationId xmlns:a16="http://schemas.microsoft.com/office/drawing/2014/main" id="{69318192-5956-43F0-AAAC-493F2FBE8F35}"/>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Manual Input 8">
            <a:extLst>
              <a:ext uri="{FF2B5EF4-FFF2-40B4-BE49-F238E27FC236}">
                <a16:creationId xmlns:a16="http://schemas.microsoft.com/office/drawing/2014/main" id="{FA1DC8C7-D0EB-4279-B7EF-92C2C6AA26A3}"/>
              </a:ext>
            </a:extLst>
          </p:cNvPr>
          <p:cNvSpPr/>
          <p:nvPr/>
        </p:nvSpPr>
        <p:spPr>
          <a:xfrm rot="16200000" flipV="1">
            <a:off x="5138696" y="-2325287"/>
            <a:ext cx="1087260" cy="113646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D7081EE-EFEC-499F-AFBA-C12F314B61A1}"/>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Manual Input 8">
            <a:extLst>
              <a:ext uri="{FF2B5EF4-FFF2-40B4-BE49-F238E27FC236}">
                <a16:creationId xmlns:a16="http://schemas.microsoft.com/office/drawing/2014/main" id="{2C24CF29-965E-4132-8EFD-B45F326DDD40}"/>
              </a:ext>
            </a:extLst>
          </p:cNvPr>
          <p:cNvSpPr/>
          <p:nvPr/>
        </p:nvSpPr>
        <p:spPr>
          <a:xfrm rot="16200000" flipV="1">
            <a:off x="4037154" y="-1548015"/>
            <a:ext cx="1786378" cy="9906988"/>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a:extLst>
              <a:ext uri="{FF2B5EF4-FFF2-40B4-BE49-F238E27FC236}">
                <a16:creationId xmlns:a16="http://schemas.microsoft.com/office/drawing/2014/main" id="{341CAEE5-1253-4D35-BA04-4ECB333611FD}"/>
              </a:ext>
            </a:extLst>
          </p:cNvPr>
          <p:cNvSpPr/>
          <p:nvPr/>
        </p:nvSpPr>
        <p:spPr>
          <a:xfrm>
            <a:off x="838200" y="-2315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859C6B63-7200-48DE-B515-1EE6A2D0739E}"/>
              </a:ext>
            </a:extLst>
          </p:cNvPr>
          <p:cNvCxnSpPr>
            <a:cxnSpLocks/>
          </p:cNvCxnSpPr>
          <p:nvPr/>
        </p:nvCxnSpPr>
        <p:spPr>
          <a:xfrm>
            <a:off x="-23150" y="3429000"/>
            <a:ext cx="1069500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283F4749-3567-46E9-BD15-F3C0E1F3ED67}"/>
              </a:ext>
            </a:extLst>
          </p:cNvPr>
          <p:cNvPicPr/>
          <p:nvPr/>
        </p:nvPicPr>
        <p:blipFill rotWithShape="1">
          <a:blip r:embed="rId3">
            <a:extLst>
              <a:ext uri="{28A0092B-C50C-407E-A947-70E740481C1C}">
                <a14:useLocalDpi xmlns:a14="http://schemas.microsoft.com/office/drawing/2010/main" val="0"/>
              </a:ext>
            </a:extLst>
          </a:blip>
          <a:srcRect l="2078" t="1865" r="2225" b="1016"/>
          <a:stretch/>
        </p:blipFill>
        <p:spPr bwMode="auto">
          <a:xfrm>
            <a:off x="10057949" y="5108430"/>
            <a:ext cx="1227818" cy="1214561"/>
          </a:xfrm>
          <a:prstGeom prst="ellipse">
            <a:avLst/>
          </a:prstGeom>
          <a:noFill/>
          <a:ln>
            <a:noFill/>
          </a:ln>
        </p:spPr>
      </p:pic>
    </p:spTree>
    <p:extLst>
      <p:ext uri="{BB962C8B-B14F-4D97-AF65-F5344CB8AC3E}">
        <p14:creationId xmlns:p14="http://schemas.microsoft.com/office/powerpoint/2010/main" val="1414141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694CE-B437-42D5-87CB-F28DFCDA925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C41FD9-1204-4085-BCD9-EDFD7F81DD67}"/>
              </a:ext>
            </a:extLst>
          </p:cNvPr>
          <p:cNvSpPr>
            <a:spLocks noGrp="1"/>
          </p:cNvSpPr>
          <p:nvPr>
            <p:ph sz="half" idx="1"/>
          </p:nvPr>
        </p:nvSpPr>
        <p:spPr>
          <a:xfrm>
            <a:off x="838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C520E3D-B8AC-45A7-8682-5FA48FB2CB08}"/>
              </a:ext>
            </a:extLst>
          </p:cNvPr>
          <p:cNvSpPr>
            <a:spLocks noGrp="1"/>
          </p:cNvSpPr>
          <p:nvPr>
            <p:ph sz="half" idx="2"/>
          </p:nvPr>
        </p:nvSpPr>
        <p:spPr>
          <a:xfrm>
            <a:off x="6172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8C5F57-EC41-427F-93BD-8A01AC409014}"/>
              </a:ext>
            </a:extLst>
          </p:cNvPr>
          <p:cNvSpPr>
            <a:spLocks noGrp="1"/>
          </p:cNvSpPr>
          <p:nvPr>
            <p:ph type="dt" sz="half" idx="10"/>
          </p:nvPr>
        </p:nvSpPr>
        <p:spPr/>
        <p:txBody>
          <a:bodyPr/>
          <a:lstStyle/>
          <a:p>
            <a:fld id="{CECC4E71-D11D-42F6-9466-C7A822F4D8E8}" type="datetimeFigureOut">
              <a:rPr lang="en-US" smtClean="0"/>
              <a:t>2/11/2026</a:t>
            </a:fld>
            <a:endParaRPr lang="en-US"/>
          </a:p>
        </p:txBody>
      </p:sp>
      <p:sp>
        <p:nvSpPr>
          <p:cNvPr id="6" name="Footer Placeholder 5">
            <a:extLst>
              <a:ext uri="{FF2B5EF4-FFF2-40B4-BE49-F238E27FC236}">
                <a16:creationId xmlns:a16="http://schemas.microsoft.com/office/drawing/2014/main" id="{A96661D1-9710-4E2C-8A4C-9C81D2165D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70C4B4-6D4B-4593-BD89-37F2D58DA181}"/>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7784555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91ECB-E52D-4D9E-9551-FE0A2789F51C}"/>
              </a:ext>
            </a:extLst>
          </p:cNvPr>
          <p:cNvSpPr>
            <a:spLocks noGrp="1"/>
          </p:cNvSpPr>
          <p:nvPr>
            <p:ph type="title"/>
          </p:nvPr>
        </p:nvSpPr>
        <p:spPr>
          <a:xfrm>
            <a:off x="839788" y="1145893"/>
            <a:ext cx="10515600" cy="823911"/>
          </a:xfrm>
        </p:spPr>
        <p:txBody>
          <a:bodyPr/>
          <a:lstStyle/>
          <a:p>
            <a:r>
              <a:rPr lang="en-US"/>
              <a:t>Click to edit Master title style</a:t>
            </a:r>
          </a:p>
        </p:txBody>
      </p:sp>
      <p:sp>
        <p:nvSpPr>
          <p:cNvPr id="3" name="Text Placeholder 2">
            <a:extLst>
              <a:ext uri="{FF2B5EF4-FFF2-40B4-BE49-F238E27FC236}">
                <a16:creationId xmlns:a16="http://schemas.microsoft.com/office/drawing/2014/main" id="{25AC48AA-2B68-43EE-9939-BA1A6C5F97FA}"/>
              </a:ext>
            </a:extLst>
          </p:cNvPr>
          <p:cNvSpPr>
            <a:spLocks noGrp="1"/>
          </p:cNvSpPr>
          <p:nvPr>
            <p:ph type="body" idx="1"/>
          </p:nvPr>
        </p:nvSpPr>
        <p:spPr>
          <a:xfrm>
            <a:off x="839788" y="2083443"/>
            <a:ext cx="5157787"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50E38B-D204-4404-9CF1-E25B4ECF25FD}"/>
              </a:ext>
            </a:extLst>
          </p:cNvPr>
          <p:cNvSpPr>
            <a:spLocks noGrp="1"/>
          </p:cNvSpPr>
          <p:nvPr>
            <p:ph sz="half" idx="2"/>
          </p:nvPr>
        </p:nvSpPr>
        <p:spPr>
          <a:xfrm>
            <a:off x="839788" y="2789499"/>
            <a:ext cx="5157787"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71FBE1-722F-45DB-A6E8-4BB76E4AC356}"/>
              </a:ext>
            </a:extLst>
          </p:cNvPr>
          <p:cNvSpPr>
            <a:spLocks noGrp="1"/>
          </p:cNvSpPr>
          <p:nvPr>
            <p:ph type="body" sz="quarter" idx="3"/>
          </p:nvPr>
        </p:nvSpPr>
        <p:spPr>
          <a:xfrm>
            <a:off x="6172200" y="2083443"/>
            <a:ext cx="5183188"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228302-40A9-4338-A2AF-AF7F803C27F7}"/>
              </a:ext>
            </a:extLst>
          </p:cNvPr>
          <p:cNvSpPr>
            <a:spLocks noGrp="1"/>
          </p:cNvSpPr>
          <p:nvPr>
            <p:ph sz="quarter" idx="4"/>
          </p:nvPr>
        </p:nvSpPr>
        <p:spPr>
          <a:xfrm>
            <a:off x="6172200" y="2789499"/>
            <a:ext cx="5183188"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3AAD38A-1362-4E71-AD93-AC921EFFD9B3}"/>
              </a:ext>
            </a:extLst>
          </p:cNvPr>
          <p:cNvSpPr>
            <a:spLocks noGrp="1"/>
          </p:cNvSpPr>
          <p:nvPr>
            <p:ph type="dt" sz="half" idx="10"/>
          </p:nvPr>
        </p:nvSpPr>
        <p:spPr/>
        <p:txBody>
          <a:bodyPr/>
          <a:lstStyle/>
          <a:p>
            <a:fld id="{CECC4E71-D11D-42F6-9466-C7A822F4D8E8}" type="datetimeFigureOut">
              <a:rPr lang="en-US" smtClean="0"/>
              <a:t>2/11/2026</a:t>
            </a:fld>
            <a:endParaRPr lang="en-US"/>
          </a:p>
        </p:txBody>
      </p:sp>
      <p:sp>
        <p:nvSpPr>
          <p:cNvPr id="8" name="Footer Placeholder 7">
            <a:extLst>
              <a:ext uri="{FF2B5EF4-FFF2-40B4-BE49-F238E27FC236}">
                <a16:creationId xmlns:a16="http://schemas.microsoft.com/office/drawing/2014/main" id="{102F2126-FF75-4D8F-93C6-5172839F294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ABA91B0-A3F1-4068-95C9-17080F17D707}"/>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1619341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5B345-AD38-4F04-843F-6D1736CD149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3129901-C826-4030-8177-2156FAEDF948}"/>
              </a:ext>
            </a:extLst>
          </p:cNvPr>
          <p:cNvSpPr>
            <a:spLocks noGrp="1"/>
          </p:cNvSpPr>
          <p:nvPr>
            <p:ph type="dt" sz="half" idx="10"/>
          </p:nvPr>
        </p:nvSpPr>
        <p:spPr/>
        <p:txBody>
          <a:bodyPr/>
          <a:lstStyle/>
          <a:p>
            <a:fld id="{CECC4E71-D11D-42F6-9466-C7A822F4D8E8}" type="datetimeFigureOut">
              <a:rPr lang="en-US" smtClean="0"/>
              <a:t>2/11/2026</a:t>
            </a:fld>
            <a:endParaRPr lang="en-US"/>
          </a:p>
        </p:txBody>
      </p:sp>
      <p:sp>
        <p:nvSpPr>
          <p:cNvPr id="4" name="Footer Placeholder 3">
            <a:extLst>
              <a:ext uri="{FF2B5EF4-FFF2-40B4-BE49-F238E27FC236}">
                <a16:creationId xmlns:a16="http://schemas.microsoft.com/office/drawing/2014/main" id="{A5AFACBC-B399-40D0-B572-7FCD026D2FA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89DA37-ABFE-4C4F-8299-DD3A4EC3A839}"/>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3378156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5A4FC7-52FD-4795-8F39-F9485DA2D8C1}"/>
              </a:ext>
            </a:extLst>
          </p:cNvPr>
          <p:cNvSpPr>
            <a:spLocks noGrp="1"/>
          </p:cNvSpPr>
          <p:nvPr>
            <p:ph type="dt" sz="half" idx="10"/>
          </p:nvPr>
        </p:nvSpPr>
        <p:spPr/>
        <p:txBody>
          <a:bodyPr/>
          <a:lstStyle/>
          <a:p>
            <a:fld id="{CECC4E71-D11D-42F6-9466-C7A822F4D8E8}" type="datetimeFigureOut">
              <a:rPr lang="en-US" smtClean="0"/>
              <a:t>2/11/2026</a:t>
            </a:fld>
            <a:endParaRPr lang="en-US"/>
          </a:p>
        </p:txBody>
      </p:sp>
      <p:sp>
        <p:nvSpPr>
          <p:cNvPr id="3" name="Footer Placeholder 2">
            <a:extLst>
              <a:ext uri="{FF2B5EF4-FFF2-40B4-BE49-F238E27FC236}">
                <a16:creationId xmlns:a16="http://schemas.microsoft.com/office/drawing/2014/main" id="{83EF4BEE-4776-45D9-BFB3-7BACA846CD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58FEC1-F760-418F-8873-5359C3BF7264}"/>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2774490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704EF-7B27-4205-A3F0-C5486C3556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28B2A0-05B0-48B1-8E5F-68D4262389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A539B2-7CA5-415B-992C-98C85493D8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7DF067-2FDE-4E85-A0FB-CC2180F951EC}"/>
              </a:ext>
            </a:extLst>
          </p:cNvPr>
          <p:cNvSpPr>
            <a:spLocks noGrp="1"/>
          </p:cNvSpPr>
          <p:nvPr>
            <p:ph type="dt" sz="half" idx="10"/>
          </p:nvPr>
        </p:nvSpPr>
        <p:spPr/>
        <p:txBody>
          <a:bodyPr/>
          <a:lstStyle/>
          <a:p>
            <a:fld id="{CECC4E71-D11D-42F6-9466-C7A822F4D8E8}" type="datetimeFigureOut">
              <a:rPr lang="en-US" smtClean="0"/>
              <a:t>2/11/2026</a:t>
            </a:fld>
            <a:endParaRPr lang="en-US"/>
          </a:p>
        </p:txBody>
      </p:sp>
      <p:sp>
        <p:nvSpPr>
          <p:cNvPr id="6" name="Footer Placeholder 5">
            <a:extLst>
              <a:ext uri="{FF2B5EF4-FFF2-40B4-BE49-F238E27FC236}">
                <a16:creationId xmlns:a16="http://schemas.microsoft.com/office/drawing/2014/main" id="{1E597FD5-A813-4ADA-ACC7-8ABD545F4D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9961E1-0ADC-4381-A28E-C6750714269A}"/>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2485179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4BEAD-5102-4756-A18A-A1D9A21815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27F217C-7CE9-4082-BE3A-3503351DAD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B47AC19-27C4-4E78-8478-E171296AA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F03CAB-3D57-4057-B2DC-F6C7983B7336}"/>
              </a:ext>
            </a:extLst>
          </p:cNvPr>
          <p:cNvSpPr>
            <a:spLocks noGrp="1"/>
          </p:cNvSpPr>
          <p:nvPr>
            <p:ph type="dt" sz="half" idx="10"/>
          </p:nvPr>
        </p:nvSpPr>
        <p:spPr/>
        <p:txBody>
          <a:bodyPr/>
          <a:lstStyle/>
          <a:p>
            <a:fld id="{CECC4E71-D11D-42F6-9466-C7A822F4D8E8}" type="datetimeFigureOut">
              <a:rPr lang="en-US" smtClean="0"/>
              <a:t>2/11/2026</a:t>
            </a:fld>
            <a:endParaRPr lang="en-US"/>
          </a:p>
        </p:txBody>
      </p:sp>
      <p:sp>
        <p:nvSpPr>
          <p:cNvPr id="6" name="Footer Placeholder 5">
            <a:extLst>
              <a:ext uri="{FF2B5EF4-FFF2-40B4-BE49-F238E27FC236}">
                <a16:creationId xmlns:a16="http://schemas.microsoft.com/office/drawing/2014/main" id="{C1BD71F3-4A93-443F-8166-B5DF6B5A77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C49D72-08DB-4524-BD50-A8AD45795821}"/>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31204282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5CA55-112C-4A3E-A04B-BE913A95A19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C1CDB69-4235-4292-8C75-93DDD053EA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3B01A8-7C0E-4034-85A8-025928D36818}"/>
              </a:ext>
            </a:extLst>
          </p:cNvPr>
          <p:cNvSpPr>
            <a:spLocks noGrp="1"/>
          </p:cNvSpPr>
          <p:nvPr>
            <p:ph type="dt" sz="half" idx="10"/>
          </p:nvPr>
        </p:nvSpPr>
        <p:spPr/>
        <p:txBody>
          <a:bodyPr/>
          <a:lstStyle/>
          <a:p>
            <a:fld id="{CECC4E71-D11D-42F6-9466-C7A822F4D8E8}" type="datetimeFigureOut">
              <a:rPr lang="en-US" smtClean="0"/>
              <a:t>2/11/2026</a:t>
            </a:fld>
            <a:endParaRPr lang="en-US"/>
          </a:p>
        </p:txBody>
      </p:sp>
      <p:sp>
        <p:nvSpPr>
          <p:cNvPr id="5" name="Footer Placeholder 4">
            <a:extLst>
              <a:ext uri="{FF2B5EF4-FFF2-40B4-BE49-F238E27FC236}">
                <a16:creationId xmlns:a16="http://schemas.microsoft.com/office/drawing/2014/main" id="{0E5EE22C-1EA9-4898-B0A4-96992473D4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9FF777-142E-45AB-8632-1EEE5290FAFE}"/>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2113365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F9281F-2D2E-476E-A7C4-DC7D6C279C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2DDF38F-76C5-4F2D-9048-79950AE48E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A7A7BA-1EC5-46EE-B6A5-0166ADEAF923}"/>
              </a:ext>
            </a:extLst>
          </p:cNvPr>
          <p:cNvSpPr>
            <a:spLocks noGrp="1"/>
          </p:cNvSpPr>
          <p:nvPr>
            <p:ph type="dt" sz="half" idx="10"/>
          </p:nvPr>
        </p:nvSpPr>
        <p:spPr/>
        <p:txBody>
          <a:bodyPr/>
          <a:lstStyle/>
          <a:p>
            <a:fld id="{CECC4E71-D11D-42F6-9466-C7A822F4D8E8}" type="datetimeFigureOut">
              <a:rPr lang="en-US" smtClean="0"/>
              <a:t>2/11/2026</a:t>
            </a:fld>
            <a:endParaRPr lang="en-US"/>
          </a:p>
        </p:txBody>
      </p:sp>
      <p:sp>
        <p:nvSpPr>
          <p:cNvPr id="5" name="Footer Placeholder 4">
            <a:extLst>
              <a:ext uri="{FF2B5EF4-FFF2-40B4-BE49-F238E27FC236}">
                <a16:creationId xmlns:a16="http://schemas.microsoft.com/office/drawing/2014/main" id="{8C49FC39-C116-48A4-B825-EC32C91AD0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ABBBA0-B92D-4C47-B24D-FDAE9196ED92}"/>
              </a:ext>
            </a:extLst>
          </p:cNvPr>
          <p:cNvSpPr>
            <a:spLocks noGrp="1"/>
          </p:cNvSpPr>
          <p:nvPr>
            <p:ph type="sldNum" sz="quarter" idx="12"/>
          </p:nvPr>
        </p:nvSpPr>
        <p:spPr/>
        <p:txBody>
          <a:bodyPr/>
          <a:lstStyle/>
          <a:p>
            <a:fld id="{4B2FBFBB-94AC-47BD-98F0-8C946C9C99D7}" type="slidenum">
              <a:rPr lang="en-US" smtClean="0"/>
              <a:t>‹#›</a:t>
            </a:fld>
            <a:endParaRPr lang="en-US"/>
          </a:p>
        </p:txBody>
      </p:sp>
    </p:spTree>
    <p:extLst>
      <p:ext uri="{BB962C8B-B14F-4D97-AF65-F5344CB8AC3E}">
        <p14:creationId xmlns:p14="http://schemas.microsoft.com/office/powerpoint/2010/main" val="41870581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pic>
        <p:nvPicPr>
          <p:cNvPr id="18" name="Picture 17" descr="An aerial view of a city&#10;&#10;Description automatically generated">
            <a:extLst>
              <a:ext uri="{FF2B5EF4-FFF2-40B4-BE49-F238E27FC236}">
                <a16:creationId xmlns:a16="http://schemas.microsoft.com/office/drawing/2014/main" id="{6B5C3DE5-125F-3E57-A0C9-551246B4C3E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8774" b="7112"/>
          <a:stretch/>
        </p:blipFill>
        <p:spPr>
          <a:xfrm>
            <a:off x="0" y="-1"/>
            <a:ext cx="12192000" cy="6830411"/>
          </a:xfrm>
          <a:prstGeom prst="rect">
            <a:avLst/>
          </a:prstGeom>
        </p:spPr>
      </p:pic>
      <p:sp>
        <p:nvSpPr>
          <p:cNvPr id="4" name="Date Placeholder 3">
            <a:extLst>
              <a:ext uri="{FF2B5EF4-FFF2-40B4-BE49-F238E27FC236}">
                <a16:creationId xmlns:a16="http://schemas.microsoft.com/office/drawing/2014/main" id="{4D705B7D-C53D-41E2-ACB5-F6C0F8224585}"/>
              </a:ext>
            </a:extLst>
          </p:cNvPr>
          <p:cNvSpPr>
            <a:spLocks noGrp="1"/>
          </p:cNvSpPr>
          <p:nvPr>
            <p:ph type="dt" sz="half" idx="10"/>
          </p:nvPr>
        </p:nvSpPr>
        <p:spPr/>
        <p:txBody>
          <a:bodyPr/>
          <a:lstStyle/>
          <a:p>
            <a:fld id="{45479195-DBEF-4951-8892-65888D3390B7}" type="datetimeFigureOut">
              <a:rPr lang="en-US" smtClean="0"/>
              <a:t>2/11/2026</a:t>
            </a:fld>
            <a:endParaRPr lang="en-US"/>
          </a:p>
        </p:txBody>
      </p:sp>
      <p:sp>
        <p:nvSpPr>
          <p:cNvPr id="5" name="Footer Placeholder 4">
            <a:extLst>
              <a:ext uri="{FF2B5EF4-FFF2-40B4-BE49-F238E27FC236}">
                <a16:creationId xmlns:a16="http://schemas.microsoft.com/office/drawing/2014/main" id="{A324F393-F2FA-434D-B2FC-145F565412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FEEA8E-606E-41C0-83EB-2A2E8314BA33}"/>
              </a:ext>
            </a:extLst>
          </p:cNvPr>
          <p:cNvSpPr>
            <a:spLocks noGrp="1"/>
          </p:cNvSpPr>
          <p:nvPr>
            <p:ph type="sldNum" sz="quarter" idx="12"/>
          </p:nvPr>
        </p:nvSpPr>
        <p:spPr/>
        <p:txBody>
          <a:bodyPr/>
          <a:lstStyle/>
          <a:p>
            <a:fld id="{077FA45E-DCAF-43D2-BB80-7B43D05E2331}" type="slidenum">
              <a:rPr lang="en-US" smtClean="0"/>
              <a:t>‹#›</a:t>
            </a:fld>
            <a:endParaRPr lang="en-US"/>
          </a:p>
        </p:txBody>
      </p:sp>
      <p:sp>
        <p:nvSpPr>
          <p:cNvPr id="8" name="Parallelogram 7">
            <a:extLst>
              <a:ext uri="{FF2B5EF4-FFF2-40B4-BE49-F238E27FC236}">
                <a16:creationId xmlns:a16="http://schemas.microsoft.com/office/drawing/2014/main" id="{69318192-5956-43F0-AAAC-493F2FBE8F35}"/>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Manual Input 8">
            <a:extLst>
              <a:ext uri="{FF2B5EF4-FFF2-40B4-BE49-F238E27FC236}">
                <a16:creationId xmlns:a16="http://schemas.microsoft.com/office/drawing/2014/main" id="{FA1DC8C7-D0EB-4279-B7EF-92C2C6AA26A3}"/>
              </a:ext>
            </a:extLst>
          </p:cNvPr>
          <p:cNvSpPr/>
          <p:nvPr/>
        </p:nvSpPr>
        <p:spPr>
          <a:xfrm rot="16200000" flipV="1">
            <a:off x="5138696" y="-2325287"/>
            <a:ext cx="1087260" cy="113646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D7081EE-EFEC-499F-AFBA-C12F314B61A1}"/>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Manual Input 8">
            <a:extLst>
              <a:ext uri="{FF2B5EF4-FFF2-40B4-BE49-F238E27FC236}">
                <a16:creationId xmlns:a16="http://schemas.microsoft.com/office/drawing/2014/main" id="{2C24CF29-965E-4132-8EFD-B45F326DDD40}"/>
              </a:ext>
            </a:extLst>
          </p:cNvPr>
          <p:cNvSpPr/>
          <p:nvPr/>
        </p:nvSpPr>
        <p:spPr>
          <a:xfrm rot="16200000" flipV="1">
            <a:off x="4037154" y="-1548015"/>
            <a:ext cx="1786378" cy="9906988"/>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a:extLst>
              <a:ext uri="{FF2B5EF4-FFF2-40B4-BE49-F238E27FC236}">
                <a16:creationId xmlns:a16="http://schemas.microsoft.com/office/drawing/2014/main" id="{341CAEE5-1253-4D35-BA04-4ECB333611FD}"/>
              </a:ext>
            </a:extLst>
          </p:cNvPr>
          <p:cNvSpPr/>
          <p:nvPr/>
        </p:nvSpPr>
        <p:spPr>
          <a:xfrm>
            <a:off x="838200" y="-2315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859C6B63-7200-48DE-B515-1EE6A2D0739E}"/>
              </a:ext>
            </a:extLst>
          </p:cNvPr>
          <p:cNvCxnSpPr>
            <a:cxnSpLocks/>
          </p:cNvCxnSpPr>
          <p:nvPr/>
        </p:nvCxnSpPr>
        <p:spPr>
          <a:xfrm>
            <a:off x="-23150" y="3429000"/>
            <a:ext cx="1069500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21" name="image2.jpeg">
            <a:extLst>
              <a:ext uri="{FF2B5EF4-FFF2-40B4-BE49-F238E27FC236}">
                <a16:creationId xmlns:a16="http://schemas.microsoft.com/office/drawing/2014/main" id="{8162298F-CF45-908C-1DE7-8503EF3B7E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1266" y="6178885"/>
            <a:ext cx="655646" cy="651525"/>
          </a:xfrm>
          <a:prstGeom prst="flowChartConnector">
            <a:avLst/>
          </a:prstGeom>
        </p:spPr>
      </p:pic>
      <p:pic>
        <p:nvPicPr>
          <p:cNvPr id="22" name="Picture 2">
            <a:extLst>
              <a:ext uri="{FF2B5EF4-FFF2-40B4-BE49-F238E27FC236}">
                <a16:creationId xmlns:a16="http://schemas.microsoft.com/office/drawing/2014/main" id="{9217EB0D-34EB-6153-D1B4-30209551ABDB}"/>
              </a:ext>
            </a:extLst>
          </p:cNvPr>
          <p:cNvPicPr>
            <a:picLocks noChangeAspect="1" noChangeArrowheads="1"/>
          </p:cNvPicPr>
          <p:nvPr userDrawn="1"/>
        </p:nvPicPr>
        <p:blipFill rotWithShape="1">
          <a:blip r:embed="rId4">
            <a:extLst>
              <a:ext uri="{28A0092B-C50C-407E-A947-70E740481C1C}">
                <a14:useLocalDpi xmlns:a14="http://schemas.microsoft.com/office/drawing/2010/main" val="0"/>
              </a:ext>
            </a:extLst>
          </a:blip>
          <a:srcRect l="18185" r="16808"/>
          <a:stretch/>
        </p:blipFill>
        <p:spPr bwMode="auto">
          <a:xfrm>
            <a:off x="589967" y="6180544"/>
            <a:ext cx="635305" cy="651525"/>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23" name="Picture 22" descr="Logo, company name&#10;&#10;Description automatically generated">
            <a:extLst>
              <a:ext uri="{FF2B5EF4-FFF2-40B4-BE49-F238E27FC236}">
                <a16:creationId xmlns:a16="http://schemas.microsoft.com/office/drawing/2014/main" id="{E0E79125-9B6B-7094-CB69-EDA11DA0AA86}"/>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95366" y="6186663"/>
            <a:ext cx="658607" cy="651525"/>
          </a:xfrm>
          <a:prstGeom prst="flowChartConnector">
            <a:avLst/>
          </a:prstGeom>
        </p:spPr>
      </p:pic>
      <p:sp>
        <p:nvSpPr>
          <p:cNvPr id="24" name="Title 1">
            <a:extLst>
              <a:ext uri="{FF2B5EF4-FFF2-40B4-BE49-F238E27FC236}">
                <a16:creationId xmlns:a16="http://schemas.microsoft.com/office/drawing/2014/main" id="{919A17B3-98C2-2539-40B3-1C616F3E7753}"/>
              </a:ext>
            </a:extLst>
          </p:cNvPr>
          <p:cNvSpPr>
            <a:spLocks noGrp="1"/>
          </p:cNvSpPr>
          <p:nvPr>
            <p:ph type="ctrTitle"/>
          </p:nvPr>
        </p:nvSpPr>
        <p:spPr>
          <a:xfrm>
            <a:off x="43409" y="2373005"/>
            <a:ext cx="8725325" cy="1350953"/>
          </a:xfrm>
        </p:spPr>
        <p:txBody>
          <a:bodyPr anchor="ctr">
            <a:noAutofit/>
          </a:bodyPr>
          <a:lstStyle>
            <a:lvl1pPr algn="r">
              <a:defRPr sz="4800">
                <a:solidFill>
                  <a:schemeClr val="bg1"/>
                </a:solidFill>
              </a:defRPr>
            </a:lvl1pPr>
          </a:lstStyle>
          <a:p>
            <a:r>
              <a:rPr lang="en-US"/>
              <a:t>Click to edit Master title style</a:t>
            </a:r>
          </a:p>
        </p:txBody>
      </p:sp>
    </p:spTree>
    <p:extLst>
      <p:ext uri="{BB962C8B-B14F-4D97-AF65-F5344CB8AC3E}">
        <p14:creationId xmlns:p14="http://schemas.microsoft.com/office/powerpoint/2010/main" val="64982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D8B0F708-B5EA-4C90-BEFB-5640BEFEE9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905" r="5905"/>
          <a:stretch/>
        </p:blipFill>
        <p:spPr bwMode="auto">
          <a:xfrm>
            <a:off x="0" y="-2375"/>
            <a:ext cx="12192000" cy="6877737"/>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94B7664F-5132-45F5-9F25-99E38900C98C}"/>
              </a:ext>
            </a:extLst>
          </p:cNvPr>
          <p:cNvSpPr>
            <a:spLocks noGrp="1"/>
          </p:cNvSpPr>
          <p:nvPr>
            <p:ph type="dt" sz="half" idx="10"/>
          </p:nvPr>
        </p:nvSpPr>
        <p:spPr/>
        <p:txBody>
          <a:bodyPr/>
          <a:lstStyle/>
          <a:p>
            <a:fld id="{45479195-DBEF-4951-8892-65888D3390B7}" type="datetimeFigureOut">
              <a:rPr lang="en-US" smtClean="0"/>
              <a:t>2/11/2026</a:t>
            </a:fld>
            <a:endParaRPr lang="en-US"/>
          </a:p>
        </p:txBody>
      </p:sp>
      <p:sp>
        <p:nvSpPr>
          <p:cNvPr id="5" name="Footer Placeholder 4">
            <a:extLst>
              <a:ext uri="{FF2B5EF4-FFF2-40B4-BE49-F238E27FC236}">
                <a16:creationId xmlns:a16="http://schemas.microsoft.com/office/drawing/2014/main" id="{DF248C4A-D5BB-4F83-99A0-35D80DEE85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0E9511-8DC3-45BB-8B52-20035E28B2B5}"/>
              </a:ext>
            </a:extLst>
          </p:cNvPr>
          <p:cNvSpPr>
            <a:spLocks noGrp="1"/>
          </p:cNvSpPr>
          <p:nvPr>
            <p:ph type="sldNum" sz="quarter" idx="12"/>
          </p:nvPr>
        </p:nvSpPr>
        <p:spPr/>
        <p:txBody>
          <a:bodyPr/>
          <a:lstStyle/>
          <a:p>
            <a:fld id="{077FA45E-DCAF-43D2-BB80-7B43D05E2331}" type="slidenum">
              <a:rPr lang="en-US" smtClean="0"/>
              <a:t>‹#›</a:t>
            </a:fld>
            <a:endParaRPr lang="en-US"/>
          </a:p>
        </p:txBody>
      </p:sp>
      <p:sp>
        <p:nvSpPr>
          <p:cNvPr id="7" name="Parallelogram 6">
            <a:extLst>
              <a:ext uri="{FF2B5EF4-FFF2-40B4-BE49-F238E27FC236}">
                <a16:creationId xmlns:a16="http://schemas.microsoft.com/office/drawing/2014/main" id="{BFE07413-1266-4EB2-8022-C85FD2359BBC}"/>
              </a:ext>
            </a:extLst>
          </p:cNvPr>
          <p:cNvSpPr/>
          <p:nvPr/>
        </p:nvSpPr>
        <p:spPr>
          <a:xfrm>
            <a:off x="838200" y="-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8" name="Parallelogram 7">
            <a:extLst>
              <a:ext uri="{FF2B5EF4-FFF2-40B4-BE49-F238E27FC236}">
                <a16:creationId xmlns:a16="http://schemas.microsoft.com/office/drawing/2014/main" id="{D24F43C0-2A72-4C14-9B6D-6AB433D99CD6}"/>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Manual Input 8">
            <a:extLst>
              <a:ext uri="{FF2B5EF4-FFF2-40B4-BE49-F238E27FC236}">
                <a16:creationId xmlns:a16="http://schemas.microsoft.com/office/drawing/2014/main" id="{97A089C2-F72D-441D-887C-3ED4EE6B5285}"/>
              </a:ext>
            </a:extLst>
          </p:cNvPr>
          <p:cNvSpPr/>
          <p:nvPr/>
        </p:nvSpPr>
        <p:spPr>
          <a:xfrm rot="16200000" flipV="1">
            <a:off x="5243851" y="-2966203"/>
            <a:ext cx="1623021" cy="1211072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CE0AF9FE-E155-41A7-B3A8-3825BAFCE3B4}"/>
              </a:ext>
            </a:extLst>
          </p:cNvPr>
          <p:cNvSpPr/>
          <p:nvPr/>
        </p:nvSpPr>
        <p:spPr>
          <a:xfrm>
            <a:off x="-23149" y="1632030"/>
            <a:ext cx="6956384" cy="5243332"/>
          </a:xfrm>
          <a:custGeom>
            <a:avLst/>
            <a:gdLst>
              <a:gd name="connsiteX0" fmla="*/ 0 w 6956384"/>
              <a:gd name="connsiteY0" fmla="*/ 0 h 5243332"/>
              <a:gd name="connsiteX1" fmla="*/ 2511706 w 6956384"/>
              <a:gd name="connsiteY1" fmla="*/ 0 h 5243332"/>
              <a:gd name="connsiteX2" fmla="*/ 6956384 w 6956384"/>
              <a:gd name="connsiteY2" fmla="*/ 5243332 h 5243332"/>
              <a:gd name="connsiteX3" fmla="*/ 6956384 w 6956384"/>
              <a:gd name="connsiteY3" fmla="*/ 5243332 h 5243332"/>
            </a:gdLst>
            <a:ahLst/>
            <a:cxnLst>
              <a:cxn ang="0">
                <a:pos x="connsiteX0" y="connsiteY0"/>
              </a:cxn>
              <a:cxn ang="0">
                <a:pos x="connsiteX1" y="connsiteY1"/>
              </a:cxn>
              <a:cxn ang="0">
                <a:pos x="connsiteX2" y="connsiteY2"/>
              </a:cxn>
              <a:cxn ang="0">
                <a:pos x="connsiteX3" y="connsiteY3"/>
              </a:cxn>
            </a:cxnLst>
            <a:rect l="l" t="t" r="r" b="b"/>
            <a:pathLst>
              <a:path w="6956384" h="5243332">
                <a:moveTo>
                  <a:pt x="0" y="0"/>
                </a:moveTo>
                <a:lnTo>
                  <a:pt x="2511706" y="0"/>
                </a:lnTo>
                <a:lnTo>
                  <a:pt x="6956384" y="5243332"/>
                </a:lnTo>
                <a:lnTo>
                  <a:pt x="6956384" y="5243332"/>
                </a:lnTo>
              </a:path>
            </a:pathLst>
          </a:cu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7997CD5A-A79F-4C67-BEF2-AA11FFF95832}"/>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13517DDD-E87A-46A4-8B90-F2756A9AADC0}"/>
              </a:ext>
            </a:extLst>
          </p:cNvPr>
          <p:cNvCxnSpPr>
            <a:cxnSpLocks/>
          </p:cNvCxnSpPr>
          <p:nvPr/>
        </p:nvCxnSpPr>
        <p:spPr>
          <a:xfrm>
            <a:off x="9236597" y="3429000"/>
            <a:ext cx="1435261"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Flowchart: Manual Input 8">
            <a:extLst>
              <a:ext uri="{FF2B5EF4-FFF2-40B4-BE49-F238E27FC236}">
                <a16:creationId xmlns:a16="http://schemas.microsoft.com/office/drawing/2014/main" id="{64D69340-E373-4BBE-8C4F-8D01F6971F0F}"/>
              </a:ext>
            </a:extLst>
          </p:cNvPr>
          <p:cNvSpPr/>
          <p:nvPr/>
        </p:nvSpPr>
        <p:spPr>
          <a:xfrm rot="16200000" flipV="1">
            <a:off x="3933031" y="-2085905"/>
            <a:ext cx="2666638" cy="10532697"/>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6783145-2FF4-4965-A301-76D53756457E}"/>
              </a:ext>
            </a:extLst>
          </p:cNvPr>
          <p:cNvSpPr>
            <a:spLocks noGrp="1"/>
          </p:cNvSpPr>
          <p:nvPr>
            <p:ph type="ctrTitle"/>
          </p:nvPr>
        </p:nvSpPr>
        <p:spPr>
          <a:xfrm>
            <a:off x="277089" y="2251085"/>
            <a:ext cx="8725325" cy="1350953"/>
          </a:xfrm>
        </p:spPr>
        <p:txBody>
          <a:bodyPr anchor="ctr">
            <a:noAutofit/>
          </a:bodyPr>
          <a:lstStyle>
            <a:lvl1pPr algn="r">
              <a:defRPr sz="48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05E2663E-6023-4821-9F55-17274D0CD926}"/>
              </a:ext>
            </a:extLst>
          </p:cNvPr>
          <p:cNvSpPr>
            <a:spLocks noGrp="1"/>
          </p:cNvSpPr>
          <p:nvPr>
            <p:ph type="subTitle" idx="1"/>
          </p:nvPr>
        </p:nvSpPr>
        <p:spPr>
          <a:xfrm>
            <a:off x="277089" y="3602039"/>
            <a:ext cx="8725325" cy="599748"/>
          </a:xfrm>
        </p:spPr>
        <p:txBody>
          <a:bodyPr anchor="ctr"/>
          <a:lstStyle>
            <a:lvl1pPr marL="0" indent="0" algn="r">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pic>
        <p:nvPicPr>
          <p:cNvPr id="19" name="Picture 18">
            <a:extLst>
              <a:ext uri="{FF2B5EF4-FFF2-40B4-BE49-F238E27FC236}">
                <a16:creationId xmlns:a16="http://schemas.microsoft.com/office/drawing/2014/main" id="{471E553B-A341-488F-AACD-4132CF622E89}"/>
              </a:ext>
            </a:extLst>
          </p:cNvPr>
          <p:cNvPicPr/>
          <p:nvPr userDrawn="1"/>
        </p:nvPicPr>
        <p:blipFill rotWithShape="1">
          <a:blip r:embed="rId3">
            <a:extLst>
              <a:ext uri="{28A0092B-C50C-407E-A947-70E740481C1C}">
                <a14:useLocalDpi xmlns:a14="http://schemas.microsoft.com/office/drawing/2010/main" val="0"/>
              </a:ext>
            </a:extLst>
          </a:blip>
          <a:srcRect l="2078" t="1865" r="2225" b="1016"/>
          <a:stretch/>
        </p:blipFill>
        <p:spPr bwMode="auto">
          <a:xfrm>
            <a:off x="9564030" y="4651214"/>
            <a:ext cx="1546172" cy="1529477"/>
          </a:xfrm>
          <a:prstGeom prst="ellipse">
            <a:avLst/>
          </a:prstGeom>
          <a:noFill/>
          <a:ln>
            <a:noFill/>
          </a:ln>
        </p:spPr>
      </p:pic>
    </p:spTree>
    <p:extLst>
      <p:ext uri="{BB962C8B-B14F-4D97-AF65-F5344CB8AC3E}">
        <p14:creationId xmlns:p14="http://schemas.microsoft.com/office/powerpoint/2010/main" val="12467544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55BE4-C9A6-492F-871F-BD9B7F12CB83}"/>
              </a:ext>
            </a:extLst>
          </p:cNvPr>
          <p:cNvSpPr>
            <a:spLocks noGrp="1"/>
          </p:cNvSpPr>
          <p:nvPr>
            <p:ph type="title"/>
          </p:nvPr>
        </p:nvSpPr>
        <p:spPr>
          <a:xfrm>
            <a:off x="838200" y="1114303"/>
            <a:ext cx="10515600" cy="87654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ADD5CD26-43C7-4421-A9A4-A8640DD3A09A}"/>
              </a:ext>
            </a:extLst>
          </p:cNvPr>
          <p:cNvSpPr>
            <a:spLocks noGrp="1"/>
          </p:cNvSpPr>
          <p:nvPr>
            <p:ph idx="1"/>
          </p:nvPr>
        </p:nvSpPr>
        <p:spPr>
          <a:xfrm>
            <a:off x="838200" y="2163641"/>
            <a:ext cx="10525148" cy="4013321"/>
          </a:xfrm>
        </p:spPr>
        <p:txBody>
          <a:bodyPr/>
          <a:lstStyle>
            <a:lvl1pPr marL="228600" indent="-228600">
              <a:buClr>
                <a:schemeClr val="accent5"/>
              </a:buClr>
              <a:buFont typeface="Wingdings" panose="05000000000000000000" pitchFamily="2" charset="2"/>
              <a:buChar char="§"/>
              <a:defRPr/>
            </a:lvl1pPr>
            <a:lvl2pPr>
              <a:buClr>
                <a:schemeClr val="accent1"/>
              </a:buClr>
              <a:defRPr/>
            </a:lvl2pPr>
            <a:lvl3pPr marL="1143000" indent="-228600">
              <a:buClr>
                <a:schemeClr val="accent5"/>
              </a:buClr>
              <a:buFont typeface="Courier New" panose="02070309020205020404" pitchFamily="49" charset="0"/>
              <a:buChar char="o"/>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A536AE8-6F86-4CC9-BA40-4E11F9FFF95C}"/>
              </a:ext>
            </a:extLst>
          </p:cNvPr>
          <p:cNvSpPr>
            <a:spLocks noGrp="1"/>
          </p:cNvSpPr>
          <p:nvPr>
            <p:ph type="dt" sz="half" idx="10"/>
          </p:nvPr>
        </p:nvSpPr>
        <p:spPr>
          <a:xfrm>
            <a:off x="838200" y="6483675"/>
            <a:ext cx="2743200" cy="365125"/>
          </a:xfrm>
        </p:spPr>
        <p:txBody>
          <a:bodyPr/>
          <a:lstStyle/>
          <a:p>
            <a:fld id="{45479195-DBEF-4951-8892-65888D3390B7}" type="datetimeFigureOut">
              <a:rPr lang="en-US" smtClean="0"/>
              <a:t>2/11/2026</a:t>
            </a:fld>
            <a:endParaRPr lang="en-US"/>
          </a:p>
        </p:txBody>
      </p:sp>
      <p:sp>
        <p:nvSpPr>
          <p:cNvPr id="5" name="Footer Placeholder 4">
            <a:extLst>
              <a:ext uri="{FF2B5EF4-FFF2-40B4-BE49-F238E27FC236}">
                <a16:creationId xmlns:a16="http://schemas.microsoft.com/office/drawing/2014/main" id="{258F5B6D-C120-40AB-A1B2-C0C3DC3EDF36}"/>
              </a:ext>
            </a:extLst>
          </p:cNvPr>
          <p:cNvSpPr>
            <a:spLocks noGrp="1"/>
          </p:cNvSpPr>
          <p:nvPr>
            <p:ph type="ftr" sz="quarter" idx="11"/>
          </p:nvPr>
        </p:nvSpPr>
        <p:spPr>
          <a:xfrm>
            <a:off x="4038600" y="6483675"/>
            <a:ext cx="2628418" cy="365125"/>
          </a:xfrm>
        </p:spPr>
        <p:txBody>
          <a:bodyPr/>
          <a:lstStyle/>
          <a:p>
            <a:endParaRPr lang="en-US"/>
          </a:p>
        </p:txBody>
      </p:sp>
      <p:sp>
        <p:nvSpPr>
          <p:cNvPr id="6" name="Slide Number Placeholder 5">
            <a:extLst>
              <a:ext uri="{FF2B5EF4-FFF2-40B4-BE49-F238E27FC236}">
                <a16:creationId xmlns:a16="http://schemas.microsoft.com/office/drawing/2014/main" id="{D744780D-E683-4D4B-8B5E-7913B50BDB4D}"/>
              </a:ext>
            </a:extLst>
          </p:cNvPr>
          <p:cNvSpPr>
            <a:spLocks noGrp="1"/>
          </p:cNvSpPr>
          <p:nvPr>
            <p:ph type="sldNum" sz="quarter" idx="12"/>
          </p:nvPr>
        </p:nvSpPr>
        <p:spPr>
          <a:xfrm>
            <a:off x="8032626" y="6441257"/>
            <a:ext cx="2743200" cy="365125"/>
          </a:xfrm>
        </p:spPr>
        <p:txBody>
          <a:bodyPr/>
          <a:lstStyle>
            <a:lvl1pPr>
              <a:defRPr/>
            </a:lvl1pPr>
          </a:lstStyle>
          <a:p>
            <a:r>
              <a:rPr lang="en-US"/>
              <a:t>For Official Use Only (FOUO)</a:t>
            </a:r>
          </a:p>
        </p:txBody>
      </p:sp>
    </p:spTree>
    <p:extLst>
      <p:ext uri="{BB962C8B-B14F-4D97-AF65-F5344CB8AC3E}">
        <p14:creationId xmlns:p14="http://schemas.microsoft.com/office/powerpoint/2010/main" val="38905407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7AC63A4-8B72-4C61-9FBE-8A592FBD736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7976" r="17493"/>
          <a:stretch/>
        </p:blipFill>
        <p:spPr>
          <a:xfrm>
            <a:off x="0" y="-33282"/>
            <a:ext cx="12192000" cy="6891281"/>
          </a:xfrm>
          <a:prstGeom prst="rect">
            <a:avLst/>
          </a:prstGeom>
        </p:spPr>
      </p:pic>
      <p:sp>
        <p:nvSpPr>
          <p:cNvPr id="15" name="Rectangle 14">
            <a:extLst>
              <a:ext uri="{FF2B5EF4-FFF2-40B4-BE49-F238E27FC236}">
                <a16:creationId xmlns:a16="http://schemas.microsoft.com/office/drawing/2014/main" id="{78EC17EC-00CD-4B74-BD81-48BA7C9E518B}"/>
              </a:ext>
            </a:extLst>
          </p:cNvPr>
          <p:cNvSpPr/>
          <p:nvPr userDrawn="1"/>
        </p:nvSpPr>
        <p:spPr>
          <a:xfrm>
            <a:off x="-23153" y="-23151"/>
            <a:ext cx="12215152" cy="6881151"/>
          </a:xfrm>
          <a:prstGeom prst="rect">
            <a:avLst/>
          </a:prstGeom>
          <a:solidFill>
            <a:schemeClr val="accent1">
              <a:lumMod val="50000"/>
              <a:alpha val="30196"/>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4D705B7D-C53D-41E2-ACB5-F6C0F8224585}"/>
              </a:ext>
            </a:extLst>
          </p:cNvPr>
          <p:cNvSpPr>
            <a:spLocks noGrp="1"/>
          </p:cNvSpPr>
          <p:nvPr>
            <p:ph type="dt" sz="half" idx="10"/>
          </p:nvPr>
        </p:nvSpPr>
        <p:spPr/>
        <p:txBody>
          <a:bodyPr/>
          <a:lstStyle/>
          <a:p>
            <a:fld id="{45479195-DBEF-4951-8892-65888D3390B7}" type="datetimeFigureOut">
              <a:rPr lang="en-US" smtClean="0"/>
              <a:t>2/11/2026</a:t>
            </a:fld>
            <a:endParaRPr lang="en-US"/>
          </a:p>
        </p:txBody>
      </p:sp>
      <p:sp>
        <p:nvSpPr>
          <p:cNvPr id="5" name="Footer Placeholder 4">
            <a:extLst>
              <a:ext uri="{FF2B5EF4-FFF2-40B4-BE49-F238E27FC236}">
                <a16:creationId xmlns:a16="http://schemas.microsoft.com/office/drawing/2014/main" id="{A324F393-F2FA-434D-B2FC-145F565412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FEEA8E-606E-41C0-83EB-2A2E8314BA33}"/>
              </a:ext>
            </a:extLst>
          </p:cNvPr>
          <p:cNvSpPr>
            <a:spLocks noGrp="1"/>
          </p:cNvSpPr>
          <p:nvPr>
            <p:ph type="sldNum" sz="quarter" idx="12"/>
          </p:nvPr>
        </p:nvSpPr>
        <p:spPr/>
        <p:txBody>
          <a:bodyPr/>
          <a:lstStyle/>
          <a:p>
            <a:fld id="{077FA45E-DCAF-43D2-BB80-7B43D05E2331}" type="slidenum">
              <a:rPr lang="en-US" smtClean="0"/>
              <a:t>‹#›</a:t>
            </a:fld>
            <a:endParaRPr lang="en-US"/>
          </a:p>
        </p:txBody>
      </p:sp>
      <p:sp>
        <p:nvSpPr>
          <p:cNvPr id="8" name="Parallelogram 7">
            <a:extLst>
              <a:ext uri="{FF2B5EF4-FFF2-40B4-BE49-F238E27FC236}">
                <a16:creationId xmlns:a16="http://schemas.microsoft.com/office/drawing/2014/main" id="{69318192-5956-43F0-AAAC-493F2FBE8F35}"/>
              </a:ext>
            </a:extLst>
          </p:cNvPr>
          <p:cNvSpPr/>
          <p:nvPr/>
        </p:nvSpPr>
        <p:spPr>
          <a:xfrm>
            <a:off x="277091" y="743670"/>
            <a:ext cx="6890327" cy="6114330"/>
          </a:xfrm>
          <a:prstGeom prst="parallelogram">
            <a:avLst>
              <a:gd name="adj" fmla="val 7592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Manual Input 8">
            <a:extLst>
              <a:ext uri="{FF2B5EF4-FFF2-40B4-BE49-F238E27FC236}">
                <a16:creationId xmlns:a16="http://schemas.microsoft.com/office/drawing/2014/main" id="{FA1DC8C7-D0EB-4279-B7EF-92C2C6AA26A3}"/>
              </a:ext>
            </a:extLst>
          </p:cNvPr>
          <p:cNvSpPr/>
          <p:nvPr/>
        </p:nvSpPr>
        <p:spPr>
          <a:xfrm rot="16200000" flipV="1">
            <a:off x="5138696" y="-2325287"/>
            <a:ext cx="1087260" cy="11364650"/>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 name="connsiteX0" fmla="*/ 0 w 10109"/>
              <a:gd name="connsiteY0" fmla="*/ 593 h 10000"/>
              <a:gd name="connsiteX1" fmla="*/ 10109 w 10109"/>
              <a:gd name="connsiteY1" fmla="*/ 0 h 10000"/>
              <a:gd name="connsiteX2" fmla="*/ 10109 w 10109"/>
              <a:gd name="connsiteY2" fmla="*/ 10000 h 10000"/>
              <a:gd name="connsiteX3" fmla="*/ 109 w 10109"/>
              <a:gd name="connsiteY3" fmla="*/ 10000 h 10000"/>
              <a:gd name="connsiteX4" fmla="*/ 0 w 10109"/>
              <a:gd name="connsiteY4" fmla="*/ 593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9" h="10000">
                <a:moveTo>
                  <a:pt x="0" y="593"/>
                </a:moveTo>
                <a:lnTo>
                  <a:pt x="10109" y="0"/>
                </a:lnTo>
                <a:lnTo>
                  <a:pt x="10109" y="10000"/>
                </a:lnTo>
                <a:lnTo>
                  <a:pt x="109" y="10000"/>
                </a:lnTo>
                <a:cubicBezTo>
                  <a:pt x="73" y="6864"/>
                  <a:pt x="36" y="3729"/>
                  <a:pt x="0" y="59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D7081EE-EFEC-499F-AFBA-C12F314B61A1}"/>
              </a:ext>
            </a:extLst>
          </p:cNvPr>
          <p:cNvSpPr/>
          <p:nvPr/>
        </p:nvSpPr>
        <p:spPr>
          <a:xfrm>
            <a:off x="-23149" y="1018572"/>
            <a:ext cx="6620719" cy="5000263"/>
          </a:xfrm>
          <a:custGeom>
            <a:avLst/>
            <a:gdLst>
              <a:gd name="connsiteX0" fmla="*/ 0 w 6620719"/>
              <a:gd name="connsiteY0" fmla="*/ 5000263 h 5000263"/>
              <a:gd name="connsiteX1" fmla="*/ 2777924 w 6620719"/>
              <a:gd name="connsiteY1" fmla="*/ 5000263 h 5000263"/>
              <a:gd name="connsiteX2" fmla="*/ 6620719 w 6620719"/>
              <a:gd name="connsiteY2" fmla="*/ 0 h 5000263"/>
              <a:gd name="connsiteX3" fmla="*/ 6620719 w 6620719"/>
              <a:gd name="connsiteY3" fmla="*/ 0 h 5000263"/>
            </a:gdLst>
            <a:ahLst/>
            <a:cxnLst>
              <a:cxn ang="0">
                <a:pos x="connsiteX0" y="connsiteY0"/>
              </a:cxn>
              <a:cxn ang="0">
                <a:pos x="connsiteX1" y="connsiteY1"/>
              </a:cxn>
              <a:cxn ang="0">
                <a:pos x="connsiteX2" y="connsiteY2"/>
              </a:cxn>
              <a:cxn ang="0">
                <a:pos x="connsiteX3" y="connsiteY3"/>
              </a:cxn>
            </a:cxnLst>
            <a:rect l="l" t="t" r="r" b="b"/>
            <a:pathLst>
              <a:path w="6620719" h="5000263">
                <a:moveTo>
                  <a:pt x="0" y="5000263"/>
                </a:moveTo>
                <a:lnTo>
                  <a:pt x="2777924" y="5000263"/>
                </a:lnTo>
                <a:lnTo>
                  <a:pt x="6620719" y="0"/>
                </a:lnTo>
                <a:lnTo>
                  <a:pt x="6620719" y="0"/>
                </a:ln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Manual Input 8">
            <a:extLst>
              <a:ext uri="{FF2B5EF4-FFF2-40B4-BE49-F238E27FC236}">
                <a16:creationId xmlns:a16="http://schemas.microsoft.com/office/drawing/2014/main" id="{2C24CF29-965E-4132-8EFD-B45F326DDD40}"/>
              </a:ext>
            </a:extLst>
          </p:cNvPr>
          <p:cNvSpPr/>
          <p:nvPr/>
        </p:nvSpPr>
        <p:spPr>
          <a:xfrm rot="16200000" flipV="1">
            <a:off x="4037154" y="-1548015"/>
            <a:ext cx="1786378" cy="9906988"/>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0 w 10000"/>
              <a:gd name="connsiteY0" fmla="*/ 775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775 h 10000"/>
              <a:gd name="connsiteX0" fmla="*/ 0 w 10000"/>
              <a:gd name="connsiteY0" fmla="*/ 1179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179 h 10000"/>
              <a:gd name="connsiteX0" fmla="*/ 0 w 10000"/>
              <a:gd name="connsiteY0" fmla="*/ 1286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1286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286"/>
                </a:moveTo>
                <a:lnTo>
                  <a:pt x="10000" y="0"/>
                </a:lnTo>
                <a:lnTo>
                  <a:pt x="10000" y="10000"/>
                </a:lnTo>
                <a:lnTo>
                  <a:pt x="0" y="10000"/>
                </a:lnTo>
                <a:lnTo>
                  <a:pt x="0" y="128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rallelogram 6">
            <a:extLst>
              <a:ext uri="{FF2B5EF4-FFF2-40B4-BE49-F238E27FC236}">
                <a16:creationId xmlns:a16="http://schemas.microsoft.com/office/drawing/2014/main" id="{341CAEE5-1253-4D35-BA04-4ECB333611FD}"/>
              </a:ext>
            </a:extLst>
          </p:cNvPr>
          <p:cNvSpPr/>
          <p:nvPr/>
        </p:nvSpPr>
        <p:spPr>
          <a:xfrm>
            <a:off x="838200" y="-23151"/>
            <a:ext cx="4416551" cy="5024583"/>
          </a:xfrm>
          <a:prstGeom prst="parallelogram">
            <a:avLst>
              <a:gd name="adj" fmla="val 84932"/>
            </a:avLst>
          </a:prstGeom>
          <a:solidFill>
            <a:schemeClr val="accent1">
              <a:lumMod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859C6B63-7200-48DE-B515-1EE6A2D0739E}"/>
              </a:ext>
            </a:extLst>
          </p:cNvPr>
          <p:cNvCxnSpPr>
            <a:cxnSpLocks/>
          </p:cNvCxnSpPr>
          <p:nvPr/>
        </p:nvCxnSpPr>
        <p:spPr>
          <a:xfrm>
            <a:off x="-23150" y="3429000"/>
            <a:ext cx="10695008"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283F4749-3567-46E9-BD15-F3C0E1F3ED67}"/>
              </a:ext>
            </a:extLst>
          </p:cNvPr>
          <p:cNvPicPr/>
          <p:nvPr userDrawn="1"/>
        </p:nvPicPr>
        <p:blipFill rotWithShape="1">
          <a:blip r:embed="rId3">
            <a:extLst>
              <a:ext uri="{28A0092B-C50C-407E-A947-70E740481C1C}">
                <a14:useLocalDpi xmlns:a14="http://schemas.microsoft.com/office/drawing/2010/main" val="0"/>
              </a:ext>
            </a:extLst>
          </a:blip>
          <a:srcRect l="2078" t="1865" r="2225" b="1016"/>
          <a:stretch/>
        </p:blipFill>
        <p:spPr bwMode="auto">
          <a:xfrm>
            <a:off x="10057949" y="5108430"/>
            <a:ext cx="1227818" cy="1214561"/>
          </a:xfrm>
          <a:prstGeom prst="ellipse">
            <a:avLst/>
          </a:prstGeom>
          <a:noFill/>
          <a:ln>
            <a:noFill/>
          </a:ln>
        </p:spPr>
      </p:pic>
    </p:spTree>
    <p:extLst>
      <p:ext uri="{BB962C8B-B14F-4D97-AF65-F5344CB8AC3E}">
        <p14:creationId xmlns:p14="http://schemas.microsoft.com/office/powerpoint/2010/main" val="37588792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694CE-B437-42D5-87CB-F28DFCDA925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C41FD9-1204-4085-BCD9-EDFD7F81DD67}"/>
              </a:ext>
            </a:extLst>
          </p:cNvPr>
          <p:cNvSpPr>
            <a:spLocks noGrp="1"/>
          </p:cNvSpPr>
          <p:nvPr>
            <p:ph sz="half" idx="1"/>
          </p:nvPr>
        </p:nvSpPr>
        <p:spPr>
          <a:xfrm>
            <a:off x="838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C520E3D-B8AC-45A7-8682-5FA48FB2CB08}"/>
              </a:ext>
            </a:extLst>
          </p:cNvPr>
          <p:cNvSpPr>
            <a:spLocks noGrp="1"/>
          </p:cNvSpPr>
          <p:nvPr>
            <p:ph sz="half" idx="2"/>
          </p:nvPr>
        </p:nvSpPr>
        <p:spPr>
          <a:xfrm>
            <a:off x="6172200" y="2257063"/>
            <a:ext cx="5181600" cy="3919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8C5F57-EC41-427F-93BD-8A01AC409014}"/>
              </a:ext>
            </a:extLst>
          </p:cNvPr>
          <p:cNvSpPr>
            <a:spLocks noGrp="1"/>
          </p:cNvSpPr>
          <p:nvPr>
            <p:ph type="dt" sz="half" idx="10"/>
          </p:nvPr>
        </p:nvSpPr>
        <p:spPr/>
        <p:txBody>
          <a:bodyPr/>
          <a:lstStyle/>
          <a:p>
            <a:fld id="{45479195-DBEF-4951-8892-65888D3390B7}" type="datetimeFigureOut">
              <a:rPr lang="en-US" smtClean="0"/>
              <a:t>2/11/2026</a:t>
            </a:fld>
            <a:endParaRPr lang="en-US"/>
          </a:p>
        </p:txBody>
      </p:sp>
      <p:sp>
        <p:nvSpPr>
          <p:cNvPr id="6" name="Footer Placeholder 5">
            <a:extLst>
              <a:ext uri="{FF2B5EF4-FFF2-40B4-BE49-F238E27FC236}">
                <a16:creationId xmlns:a16="http://schemas.microsoft.com/office/drawing/2014/main" id="{A96661D1-9710-4E2C-8A4C-9C81D2165D1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70C4B4-6D4B-4593-BD89-37F2D58DA181}"/>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13140207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91ECB-E52D-4D9E-9551-FE0A2789F51C}"/>
              </a:ext>
            </a:extLst>
          </p:cNvPr>
          <p:cNvSpPr>
            <a:spLocks noGrp="1"/>
          </p:cNvSpPr>
          <p:nvPr>
            <p:ph type="title"/>
          </p:nvPr>
        </p:nvSpPr>
        <p:spPr>
          <a:xfrm>
            <a:off x="839788" y="1145893"/>
            <a:ext cx="10515600" cy="823911"/>
          </a:xfrm>
        </p:spPr>
        <p:txBody>
          <a:bodyPr/>
          <a:lstStyle/>
          <a:p>
            <a:r>
              <a:rPr lang="en-US"/>
              <a:t>Click to edit Master title style</a:t>
            </a:r>
          </a:p>
        </p:txBody>
      </p:sp>
      <p:sp>
        <p:nvSpPr>
          <p:cNvPr id="3" name="Text Placeholder 2">
            <a:extLst>
              <a:ext uri="{FF2B5EF4-FFF2-40B4-BE49-F238E27FC236}">
                <a16:creationId xmlns:a16="http://schemas.microsoft.com/office/drawing/2014/main" id="{25AC48AA-2B68-43EE-9939-BA1A6C5F97FA}"/>
              </a:ext>
            </a:extLst>
          </p:cNvPr>
          <p:cNvSpPr>
            <a:spLocks noGrp="1"/>
          </p:cNvSpPr>
          <p:nvPr>
            <p:ph type="body" idx="1"/>
          </p:nvPr>
        </p:nvSpPr>
        <p:spPr>
          <a:xfrm>
            <a:off x="839788" y="2083443"/>
            <a:ext cx="5157787"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50E38B-D204-4404-9CF1-E25B4ECF25FD}"/>
              </a:ext>
            </a:extLst>
          </p:cNvPr>
          <p:cNvSpPr>
            <a:spLocks noGrp="1"/>
          </p:cNvSpPr>
          <p:nvPr>
            <p:ph sz="half" idx="2"/>
          </p:nvPr>
        </p:nvSpPr>
        <p:spPr>
          <a:xfrm>
            <a:off x="839788" y="2789499"/>
            <a:ext cx="5157787"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471FBE1-722F-45DB-A6E8-4BB76E4AC356}"/>
              </a:ext>
            </a:extLst>
          </p:cNvPr>
          <p:cNvSpPr>
            <a:spLocks noGrp="1"/>
          </p:cNvSpPr>
          <p:nvPr>
            <p:ph type="body" sz="quarter" idx="3"/>
          </p:nvPr>
        </p:nvSpPr>
        <p:spPr>
          <a:xfrm>
            <a:off x="6172200" y="2083443"/>
            <a:ext cx="5183188" cy="70605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228302-40A9-4338-A2AF-AF7F803C27F7}"/>
              </a:ext>
            </a:extLst>
          </p:cNvPr>
          <p:cNvSpPr>
            <a:spLocks noGrp="1"/>
          </p:cNvSpPr>
          <p:nvPr>
            <p:ph sz="quarter" idx="4"/>
          </p:nvPr>
        </p:nvSpPr>
        <p:spPr>
          <a:xfrm>
            <a:off x="6172200" y="2789499"/>
            <a:ext cx="5183188" cy="34001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3AAD38A-1362-4E71-AD93-AC921EFFD9B3}"/>
              </a:ext>
            </a:extLst>
          </p:cNvPr>
          <p:cNvSpPr>
            <a:spLocks noGrp="1"/>
          </p:cNvSpPr>
          <p:nvPr>
            <p:ph type="dt" sz="half" idx="10"/>
          </p:nvPr>
        </p:nvSpPr>
        <p:spPr/>
        <p:txBody>
          <a:bodyPr/>
          <a:lstStyle/>
          <a:p>
            <a:fld id="{45479195-DBEF-4951-8892-65888D3390B7}" type="datetimeFigureOut">
              <a:rPr lang="en-US" smtClean="0"/>
              <a:t>2/11/2026</a:t>
            </a:fld>
            <a:endParaRPr lang="en-US"/>
          </a:p>
        </p:txBody>
      </p:sp>
      <p:sp>
        <p:nvSpPr>
          <p:cNvPr id="8" name="Footer Placeholder 7">
            <a:extLst>
              <a:ext uri="{FF2B5EF4-FFF2-40B4-BE49-F238E27FC236}">
                <a16:creationId xmlns:a16="http://schemas.microsoft.com/office/drawing/2014/main" id="{102F2126-FF75-4D8F-93C6-5172839F294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ABA91B0-A3F1-4068-95C9-17080F17D707}"/>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8449317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5B345-AD38-4F04-843F-6D1736CD149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3129901-C826-4030-8177-2156FAEDF948}"/>
              </a:ext>
            </a:extLst>
          </p:cNvPr>
          <p:cNvSpPr>
            <a:spLocks noGrp="1"/>
          </p:cNvSpPr>
          <p:nvPr>
            <p:ph type="dt" sz="half" idx="10"/>
          </p:nvPr>
        </p:nvSpPr>
        <p:spPr/>
        <p:txBody>
          <a:bodyPr/>
          <a:lstStyle/>
          <a:p>
            <a:fld id="{45479195-DBEF-4951-8892-65888D3390B7}" type="datetimeFigureOut">
              <a:rPr lang="en-US" smtClean="0"/>
              <a:t>2/11/2026</a:t>
            </a:fld>
            <a:endParaRPr lang="en-US"/>
          </a:p>
        </p:txBody>
      </p:sp>
      <p:sp>
        <p:nvSpPr>
          <p:cNvPr id="4" name="Footer Placeholder 3">
            <a:extLst>
              <a:ext uri="{FF2B5EF4-FFF2-40B4-BE49-F238E27FC236}">
                <a16:creationId xmlns:a16="http://schemas.microsoft.com/office/drawing/2014/main" id="{A5AFACBC-B399-40D0-B572-7FCD026D2FA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B89DA37-ABFE-4C4F-8299-DD3A4EC3A839}"/>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36940541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5A4FC7-52FD-4795-8F39-F9485DA2D8C1}"/>
              </a:ext>
            </a:extLst>
          </p:cNvPr>
          <p:cNvSpPr>
            <a:spLocks noGrp="1"/>
          </p:cNvSpPr>
          <p:nvPr>
            <p:ph type="dt" sz="half" idx="10"/>
          </p:nvPr>
        </p:nvSpPr>
        <p:spPr/>
        <p:txBody>
          <a:bodyPr/>
          <a:lstStyle/>
          <a:p>
            <a:fld id="{45479195-DBEF-4951-8892-65888D3390B7}" type="datetimeFigureOut">
              <a:rPr lang="en-US" smtClean="0"/>
              <a:t>2/11/2026</a:t>
            </a:fld>
            <a:endParaRPr lang="en-US"/>
          </a:p>
        </p:txBody>
      </p:sp>
      <p:sp>
        <p:nvSpPr>
          <p:cNvPr id="3" name="Footer Placeholder 2">
            <a:extLst>
              <a:ext uri="{FF2B5EF4-FFF2-40B4-BE49-F238E27FC236}">
                <a16:creationId xmlns:a16="http://schemas.microsoft.com/office/drawing/2014/main" id="{83EF4BEE-4776-45D9-BFB3-7BACA846CD7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58FEC1-F760-418F-8873-5359C3BF7264}"/>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525219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704EF-7B27-4205-A3F0-C5486C3556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28B2A0-05B0-48B1-8E5F-68D4262389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A539B2-7CA5-415B-992C-98C85493D8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7DF067-2FDE-4E85-A0FB-CC2180F951EC}"/>
              </a:ext>
            </a:extLst>
          </p:cNvPr>
          <p:cNvSpPr>
            <a:spLocks noGrp="1"/>
          </p:cNvSpPr>
          <p:nvPr>
            <p:ph type="dt" sz="half" idx="10"/>
          </p:nvPr>
        </p:nvSpPr>
        <p:spPr/>
        <p:txBody>
          <a:bodyPr/>
          <a:lstStyle/>
          <a:p>
            <a:fld id="{45479195-DBEF-4951-8892-65888D3390B7}" type="datetimeFigureOut">
              <a:rPr lang="en-US" smtClean="0"/>
              <a:t>2/11/2026</a:t>
            </a:fld>
            <a:endParaRPr lang="en-US"/>
          </a:p>
        </p:txBody>
      </p:sp>
      <p:sp>
        <p:nvSpPr>
          <p:cNvPr id="6" name="Footer Placeholder 5">
            <a:extLst>
              <a:ext uri="{FF2B5EF4-FFF2-40B4-BE49-F238E27FC236}">
                <a16:creationId xmlns:a16="http://schemas.microsoft.com/office/drawing/2014/main" id="{1E597FD5-A813-4ADA-ACC7-8ABD545F4D9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9961E1-0ADC-4381-A28E-C6750714269A}"/>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36367563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4BEAD-5102-4756-A18A-A1D9A21815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27F217C-7CE9-4082-BE3A-3503351DAD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B47AC19-27C4-4E78-8478-E171296AAF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F03CAB-3D57-4057-B2DC-F6C7983B7336}"/>
              </a:ext>
            </a:extLst>
          </p:cNvPr>
          <p:cNvSpPr>
            <a:spLocks noGrp="1"/>
          </p:cNvSpPr>
          <p:nvPr>
            <p:ph type="dt" sz="half" idx="10"/>
          </p:nvPr>
        </p:nvSpPr>
        <p:spPr/>
        <p:txBody>
          <a:bodyPr/>
          <a:lstStyle/>
          <a:p>
            <a:fld id="{45479195-DBEF-4951-8892-65888D3390B7}" type="datetimeFigureOut">
              <a:rPr lang="en-US" smtClean="0"/>
              <a:t>2/11/2026</a:t>
            </a:fld>
            <a:endParaRPr lang="en-US"/>
          </a:p>
        </p:txBody>
      </p:sp>
      <p:sp>
        <p:nvSpPr>
          <p:cNvPr id="6" name="Footer Placeholder 5">
            <a:extLst>
              <a:ext uri="{FF2B5EF4-FFF2-40B4-BE49-F238E27FC236}">
                <a16:creationId xmlns:a16="http://schemas.microsoft.com/office/drawing/2014/main" id="{C1BD71F3-4A93-443F-8166-B5DF6B5A77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C49D72-08DB-4524-BD50-A8AD45795821}"/>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22168284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5CA55-112C-4A3E-A04B-BE913A95A19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C1CDB69-4235-4292-8C75-93DDD053EA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73B01A8-7C0E-4034-85A8-025928D36818}"/>
              </a:ext>
            </a:extLst>
          </p:cNvPr>
          <p:cNvSpPr>
            <a:spLocks noGrp="1"/>
          </p:cNvSpPr>
          <p:nvPr>
            <p:ph type="dt" sz="half" idx="10"/>
          </p:nvPr>
        </p:nvSpPr>
        <p:spPr/>
        <p:txBody>
          <a:bodyPr/>
          <a:lstStyle/>
          <a:p>
            <a:fld id="{45479195-DBEF-4951-8892-65888D3390B7}" type="datetimeFigureOut">
              <a:rPr lang="en-US" smtClean="0"/>
              <a:t>2/11/2026</a:t>
            </a:fld>
            <a:endParaRPr lang="en-US"/>
          </a:p>
        </p:txBody>
      </p:sp>
      <p:sp>
        <p:nvSpPr>
          <p:cNvPr id="5" name="Footer Placeholder 4">
            <a:extLst>
              <a:ext uri="{FF2B5EF4-FFF2-40B4-BE49-F238E27FC236}">
                <a16:creationId xmlns:a16="http://schemas.microsoft.com/office/drawing/2014/main" id="{0E5EE22C-1EA9-4898-B0A4-96992473D4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9FF777-142E-45AB-8632-1EEE5290FAFE}"/>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31463802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F9281F-2D2E-476E-A7C4-DC7D6C279C7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2DDF38F-76C5-4F2D-9048-79950AE48E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A7A7BA-1EC5-46EE-B6A5-0166ADEAF923}"/>
              </a:ext>
            </a:extLst>
          </p:cNvPr>
          <p:cNvSpPr>
            <a:spLocks noGrp="1"/>
          </p:cNvSpPr>
          <p:nvPr>
            <p:ph type="dt" sz="half" idx="10"/>
          </p:nvPr>
        </p:nvSpPr>
        <p:spPr/>
        <p:txBody>
          <a:bodyPr/>
          <a:lstStyle/>
          <a:p>
            <a:fld id="{45479195-DBEF-4951-8892-65888D3390B7}" type="datetimeFigureOut">
              <a:rPr lang="en-US" smtClean="0"/>
              <a:t>2/11/2026</a:t>
            </a:fld>
            <a:endParaRPr lang="en-US"/>
          </a:p>
        </p:txBody>
      </p:sp>
      <p:sp>
        <p:nvSpPr>
          <p:cNvPr id="5" name="Footer Placeholder 4">
            <a:extLst>
              <a:ext uri="{FF2B5EF4-FFF2-40B4-BE49-F238E27FC236}">
                <a16:creationId xmlns:a16="http://schemas.microsoft.com/office/drawing/2014/main" id="{8C49FC39-C116-48A4-B825-EC32C91AD0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9ABBBA0-B92D-4C47-B24D-FDAE9196ED92}"/>
              </a:ext>
            </a:extLst>
          </p:cNvPr>
          <p:cNvSpPr>
            <a:spLocks noGrp="1"/>
          </p:cNvSpPr>
          <p:nvPr>
            <p:ph type="sldNum" sz="quarter" idx="12"/>
          </p:nvPr>
        </p:nvSpPr>
        <p:spPr/>
        <p:txBody>
          <a:bodyPr/>
          <a:lstStyle/>
          <a:p>
            <a:fld id="{077FA45E-DCAF-43D2-BB80-7B43D05E2331}" type="slidenum">
              <a:rPr lang="en-US" smtClean="0"/>
              <a:t>‹#›</a:t>
            </a:fld>
            <a:endParaRPr lang="en-US"/>
          </a:p>
        </p:txBody>
      </p:sp>
    </p:spTree>
    <p:extLst>
      <p:ext uri="{BB962C8B-B14F-4D97-AF65-F5344CB8AC3E}">
        <p14:creationId xmlns:p14="http://schemas.microsoft.com/office/powerpoint/2010/main" val="2845501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jpeg"/><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image" Target="../media/image6.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png"/><Relationship Id="rId18" Type="http://schemas.openxmlformats.org/officeDocument/2006/relationships/image" Target="../media/image6.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17" Type="http://schemas.openxmlformats.org/officeDocument/2006/relationships/image" Target="../media/image5.png"/><Relationship Id="rId2" Type="http://schemas.openxmlformats.org/officeDocument/2006/relationships/slideLayout" Target="../slideLayouts/slideLayout14.xml"/><Relationship Id="rId16" Type="http://schemas.openxmlformats.org/officeDocument/2006/relationships/image" Target="../media/image4.jpe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3.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547B7A8-CBFC-4657-9033-E5B67498FAF4}"/>
              </a:ext>
            </a:extLst>
          </p:cNvPr>
          <p:cNvPicPr>
            <a:picLocks noChangeAspect="1"/>
          </p:cNvPicPr>
          <p:nvPr/>
        </p:nvPicPr>
        <p:blipFill rotWithShape="1">
          <a:blip r:embed="rId14"/>
          <a:srcRect l="13860" r="13735"/>
          <a:stretch/>
        </p:blipFill>
        <p:spPr>
          <a:xfrm>
            <a:off x="-20741" y="0"/>
            <a:ext cx="12212741" cy="6874993"/>
          </a:xfrm>
          <a:prstGeom prst="rect">
            <a:avLst/>
          </a:prstGeom>
        </p:spPr>
      </p:pic>
      <p:sp>
        <p:nvSpPr>
          <p:cNvPr id="2" name="Title Placeholder 1">
            <a:extLst>
              <a:ext uri="{FF2B5EF4-FFF2-40B4-BE49-F238E27FC236}">
                <a16:creationId xmlns:a16="http://schemas.microsoft.com/office/drawing/2014/main" id="{3E585AE5-6669-441F-9E8A-E4C2D5177D92}"/>
              </a:ext>
            </a:extLst>
          </p:cNvPr>
          <p:cNvSpPr>
            <a:spLocks noGrp="1"/>
          </p:cNvSpPr>
          <p:nvPr>
            <p:ph type="title"/>
          </p:nvPr>
        </p:nvSpPr>
        <p:spPr>
          <a:xfrm>
            <a:off x="838200" y="1157473"/>
            <a:ext cx="10515600" cy="87966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B96795C-560C-46AC-BB88-A9E4EB1B7CB3}"/>
              </a:ext>
            </a:extLst>
          </p:cNvPr>
          <p:cNvSpPr>
            <a:spLocks noGrp="1"/>
          </p:cNvSpPr>
          <p:nvPr>
            <p:ph type="body" idx="1"/>
          </p:nvPr>
        </p:nvSpPr>
        <p:spPr>
          <a:xfrm>
            <a:off x="838200" y="2127687"/>
            <a:ext cx="10515600" cy="40492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12D0B4-AA07-465C-A9AE-8AE65763F3AB}"/>
              </a:ext>
            </a:extLst>
          </p:cNvPr>
          <p:cNvSpPr>
            <a:spLocks noGrp="1"/>
          </p:cNvSpPr>
          <p:nvPr>
            <p:ph type="dt" sz="half" idx="2"/>
          </p:nvPr>
        </p:nvSpPr>
        <p:spPr>
          <a:xfrm>
            <a:off x="838200" y="6483675"/>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CC4E71-D11D-42F6-9466-C7A822F4D8E8}" type="datetimeFigureOut">
              <a:rPr lang="en-US" smtClean="0"/>
              <a:t>2/11/2026</a:t>
            </a:fld>
            <a:endParaRPr lang="en-US"/>
          </a:p>
        </p:txBody>
      </p:sp>
      <p:sp>
        <p:nvSpPr>
          <p:cNvPr id="5" name="Footer Placeholder 4">
            <a:extLst>
              <a:ext uri="{FF2B5EF4-FFF2-40B4-BE49-F238E27FC236}">
                <a16:creationId xmlns:a16="http://schemas.microsoft.com/office/drawing/2014/main" id="{267DF444-C1CD-4FC9-8E6B-B73AE813C6FB}"/>
              </a:ext>
            </a:extLst>
          </p:cNvPr>
          <p:cNvSpPr>
            <a:spLocks noGrp="1"/>
          </p:cNvSpPr>
          <p:nvPr>
            <p:ph type="ftr" sz="quarter" idx="3"/>
          </p:nvPr>
        </p:nvSpPr>
        <p:spPr>
          <a:xfrm>
            <a:off x="4038600" y="6483675"/>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1A134A9-1495-4C20-8A1B-DC7BAD765BD7}"/>
              </a:ext>
            </a:extLst>
          </p:cNvPr>
          <p:cNvSpPr>
            <a:spLocks noGrp="1"/>
          </p:cNvSpPr>
          <p:nvPr>
            <p:ph type="sldNum" sz="quarter" idx="4"/>
          </p:nvPr>
        </p:nvSpPr>
        <p:spPr>
          <a:xfrm>
            <a:off x="8610600" y="648367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2FBFBB-94AC-47BD-98F0-8C946C9C99D7}" type="slidenum">
              <a:rPr lang="en-US" smtClean="0"/>
              <a:t>‹#›</a:t>
            </a:fld>
            <a:endParaRPr lang="en-US"/>
          </a:p>
        </p:txBody>
      </p:sp>
      <p:pic>
        <p:nvPicPr>
          <p:cNvPr id="11" name="Picture 10">
            <a:extLst>
              <a:ext uri="{FF2B5EF4-FFF2-40B4-BE49-F238E27FC236}">
                <a16:creationId xmlns:a16="http://schemas.microsoft.com/office/drawing/2014/main" id="{CAB3AD83-A842-4614-BE20-A18EFAAED3DF}"/>
              </a:ext>
            </a:extLst>
          </p:cNvPr>
          <p:cNvPicPr>
            <a:picLocks noChangeAspect="1"/>
          </p:cNvPicPr>
          <p:nvPr/>
        </p:nvPicPr>
        <p:blipFill>
          <a:blip r:embed="rId15"/>
          <a:stretch>
            <a:fillRect/>
          </a:stretch>
        </p:blipFill>
        <p:spPr>
          <a:xfrm>
            <a:off x="-10159" y="0"/>
            <a:ext cx="7291754" cy="2060263"/>
          </a:xfrm>
          <a:prstGeom prst="rect">
            <a:avLst/>
          </a:prstGeom>
        </p:spPr>
      </p:pic>
      <p:pic>
        <p:nvPicPr>
          <p:cNvPr id="14" name="Picture 13">
            <a:extLst>
              <a:ext uri="{FF2B5EF4-FFF2-40B4-BE49-F238E27FC236}">
                <a16:creationId xmlns:a16="http://schemas.microsoft.com/office/drawing/2014/main" id="{7DE80ABF-164E-420E-9E37-977B0BED338B}"/>
              </a:ext>
            </a:extLst>
          </p:cNvPr>
          <p:cNvPicPr>
            <a:picLocks noChangeAspect="1"/>
          </p:cNvPicPr>
          <p:nvPr/>
        </p:nvPicPr>
        <p:blipFill rotWithShape="1">
          <a:blip r:embed="rId16"/>
          <a:srcRect t="14995" b="63810"/>
          <a:stretch/>
        </p:blipFill>
        <p:spPr>
          <a:xfrm>
            <a:off x="4058920" y="6370911"/>
            <a:ext cx="8153400" cy="487985"/>
          </a:xfrm>
          <a:prstGeom prst="rect">
            <a:avLst/>
          </a:prstGeom>
        </p:spPr>
      </p:pic>
      <p:pic>
        <p:nvPicPr>
          <p:cNvPr id="12" name="image2.jpeg">
            <a:extLst>
              <a:ext uri="{FF2B5EF4-FFF2-40B4-BE49-F238E27FC236}">
                <a16:creationId xmlns:a16="http://schemas.microsoft.com/office/drawing/2014/main" id="{DD4CE5F9-DC4B-B36D-182B-2007F7EBD850}"/>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0499293" y="29513"/>
            <a:ext cx="655646" cy="651525"/>
          </a:xfrm>
          <a:prstGeom prst="flowChartConnector">
            <a:avLst/>
          </a:prstGeom>
        </p:spPr>
      </p:pic>
      <p:pic>
        <p:nvPicPr>
          <p:cNvPr id="13" name="Picture 2">
            <a:extLst>
              <a:ext uri="{FF2B5EF4-FFF2-40B4-BE49-F238E27FC236}">
                <a16:creationId xmlns:a16="http://schemas.microsoft.com/office/drawing/2014/main" id="{DF403346-A1A5-91A3-DCB2-CE1563BFE9A1}"/>
              </a:ext>
            </a:extLst>
          </p:cNvPr>
          <p:cNvPicPr>
            <a:picLocks noChangeAspect="1" noChangeArrowheads="1"/>
          </p:cNvPicPr>
          <p:nvPr/>
        </p:nvPicPr>
        <p:blipFill rotWithShape="1">
          <a:blip r:embed="rId18">
            <a:extLst>
              <a:ext uri="{28A0092B-C50C-407E-A947-70E740481C1C}">
                <a14:useLocalDpi xmlns:a14="http://schemas.microsoft.com/office/drawing/2010/main" val="0"/>
              </a:ext>
            </a:extLst>
          </a:blip>
          <a:srcRect l="18185" r="16808"/>
          <a:stretch/>
        </p:blipFill>
        <p:spPr bwMode="auto">
          <a:xfrm>
            <a:off x="11027994" y="31172"/>
            <a:ext cx="635305" cy="651525"/>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15" name="Picture 14" descr="Logo, company name&#10;&#10;Description automatically generated">
            <a:extLst>
              <a:ext uri="{FF2B5EF4-FFF2-40B4-BE49-F238E27FC236}">
                <a16:creationId xmlns:a16="http://schemas.microsoft.com/office/drawing/2014/main" id="{BEAD3FAF-6842-B571-30D2-87EBAEB7308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1533393" y="37291"/>
            <a:ext cx="658607" cy="651525"/>
          </a:xfrm>
          <a:prstGeom prst="flowChartConnector">
            <a:avLst/>
          </a:prstGeom>
        </p:spPr>
      </p:pic>
    </p:spTree>
    <p:extLst>
      <p:ext uri="{BB962C8B-B14F-4D97-AF65-F5344CB8AC3E}">
        <p14:creationId xmlns:p14="http://schemas.microsoft.com/office/powerpoint/2010/main" val="38550833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5"/>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5"/>
        </a:buClr>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547B7A8-CBFC-4657-9033-E5B67498FAF4}"/>
              </a:ext>
            </a:extLst>
          </p:cNvPr>
          <p:cNvPicPr>
            <a:picLocks noChangeAspect="1"/>
          </p:cNvPicPr>
          <p:nvPr/>
        </p:nvPicPr>
        <p:blipFill rotWithShape="1">
          <a:blip r:embed="rId13"/>
          <a:srcRect l="13860" r="13735"/>
          <a:stretch/>
        </p:blipFill>
        <p:spPr>
          <a:xfrm>
            <a:off x="-20741" y="0"/>
            <a:ext cx="12212741" cy="6874993"/>
          </a:xfrm>
          <a:prstGeom prst="rect">
            <a:avLst/>
          </a:prstGeom>
        </p:spPr>
      </p:pic>
      <p:sp>
        <p:nvSpPr>
          <p:cNvPr id="2" name="Title Placeholder 1">
            <a:extLst>
              <a:ext uri="{FF2B5EF4-FFF2-40B4-BE49-F238E27FC236}">
                <a16:creationId xmlns:a16="http://schemas.microsoft.com/office/drawing/2014/main" id="{3E585AE5-6669-441F-9E8A-E4C2D5177D92}"/>
              </a:ext>
            </a:extLst>
          </p:cNvPr>
          <p:cNvSpPr>
            <a:spLocks noGrp="1"/>
          </p:cNvSpPr>
          <p:nvPr>
            <p:ph type="title"/>
          </p:nvPr>
        </p:nvSpPr>
        <p:spPr>
          <a:xfrm>
            <a:off x="838200" y="1157473"/>
            <a:ext cx="10515600" cy="87966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B96795C-560C-46AC-BB88-A9E4EB1B7CB3}"/>
              </a:ext>
            </a:extLst>
          </p:cNvPr>
          <p:cNvSpPr>
            <a:spLocks noGrp="1"/>
          </p:cNvSpPr>
          <p:nvPr>
            <p:ph type="body" idx="1"/>
          </p:nvPr>
        </p:nvSpPr>
        <p:spPr>
          <a:xfrm>
            <a:off x="838200" y="2127687"/>
            <a:ext cx="10515600" cy="40492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12D0B4-AA07-465C-A9AE-8AE65763F3AB}"/>
              </a:ext>
            </a:extLst>
          </p:cNvPr>
          <p:cNvSpPr>
            <a:spLocks noGrp="1"/>
          </p:cNvSpPr>
          <p:nvPr>
            <p:ph type="dt" sz="half" idx="2"/>
          </p:nvPr>
        </p:nvSpPr>
        <p:spPr>
          <a:xfrm>
            <a:off x="838200" y="6483675"/>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479195-DBEF-4951-8892-65888D3390B7}" type="datetimeFigureOut">
              <a:rPr lang="en-US" smtClean="0"/>
              <a:t>2/11/2026</a:t>
            </a:fld>
            <a:endParaRPr lang="en-US"/>
          </a:p>
        </p:txBody>
      </p:sp>
      <p:sp>
        <p:nvSpPr>
          <p:cNvPr id="5" name="Footer Placeholder 4">
            <a:extLst>
              <a:ext uri="{FF2B5EF4-FFF2-40B4-BE49-F238E27FC236}">
                <a16:creationId xmlns:a16="http://schemas.microsoft.com/office/drawing/2014/main" id="{267DF444-C1CD-4FC9-8E6B-B73AE813C6FB}"/>
              </a:ext>
            </a:extLst>
          </p:cNvPr>
          <p:cNvSpPr>
            <a:spLocks noGrp="1"/>
          </p:cNvSpPr>
          <p:nvPr>
            <p:ph type="ftr" sz="quarter" idx="3"/>
          </p:nvPr>
        </p:nvSpPr>
        <p:spPr>
          <a:xfrm>
            <a:off x="4038600" y="6483675"/>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1A134A9-1495-4C20-8A1B-DC7BAD765BD7}"/>
              </a:ext>
            </a:extLst>
          </p:cNvPr>
          <p:cNvSpPr>
            <a:spLocks noGrp="1"/>
          </p:cNvSpPr>
          <p:nvPr>
            <p:ph type="sldNum" sz="quarter" idx="4"/>
          </p:nvPr>
        </p:nvSpPr>
        <p:spPr>
          <a:xfrm>
            <a:off x="8610600" y="6483675"/>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7FA45E-DCAF-43D2-BB80-7B43D05E2331}" type="slidenum">
              <a:rPr lang="en-US" smtClean="0"/>
              <a:t>‹#›</a:t>
            </a:fld>
            <a:endParaRPr lang="en-US"/>
          </a:p>
        </p:txBody>
      </p:sp>
      <p:pic>
        <p:nvPicPr>
          <p:cNvPr id="11" name="Picture 10">
            <a:extLst>
              <a:ext uri="{FF2B5EF4-FFF2-40B4-BE49-F238E27FC236}">
                <a16:creationId xmlns:a16="http://schemas.microsoft.com/office/drawing/2014/main" id="{CAB3AD83-A842-4614-BE20-A18EFAAED3DF}"/>
              </a:ext>
            </a:extLst>
          </p:cNvPr>
          <p:cNvPicPr>
            <a:picLocks noChangeAspect="1"/>
          </p:cNvPicPr>
          <p:nvPr userDrawn="1"/>
        </p:nvPicPr>
        <p:blipFill>
          <a:blip r:embed="rId14"/>
          <a:stretch>
            <a:fillRect/>
          </a:stretch>
        </p:blipFill>
        <p:spPr>
          <a:xfrm>
            <a:off x="-10159" y="0"/>
            <a:ext cx="7291754" cy="2060263"/>
          </a:xfrm>
          <a:prstGeom prst="rect">
            <a:avLst/>
          </a:prstGeom>
        </p:spPr>
      </p:pic>
      <p:pic>
        <p:nvPicPr>
          <p:cNvPr id="14" name="Picture 13">
            <a:extLst>
              <a:ext uri="{FF2B5EF4-FFF2-40B4-BE49-F238E27FC236}">
                <a16:creationId xmlns:a16="http://schemas.microsoft.com/office/drawing/2014/main" id="{7DE80ABF-164E-420E-9E37-977B0BED338B}"/>
              </a:ext>
            </a:extLst>
          </p:cNvPr>
          <p:cNvPicPr>
            <a:picLocks noChangeAspect="1"/>
          </p:cNvPicPr>
          <p:nvPr userDrawn="1"/>
        </p:nvPicPr>
        <p:blipFill rotWithShape="1">
          <a:blip r:embed="rId15"/>
          <a:srcRect t="14995" b="63810"/>
          <a:stretch/>
        </p:blipFill>
        <p:spPr>
          <a:xfrm>
            <a:off x="4058920" y="6370911"/>
            <a:ext cx="8153400" cy="487985"/>
          </a:xfrm>
          <a:prstGeom prst="rect">
            <a:avLst/>
          </a:prstGeom>
        </p:spPr>
      </p:pic>
      <p:pic>
        <p:nvPicPr>
          <p:cNvPr id="7" name="image2.jpeg">
            <a:extLst>
              <a:ext uri="{FF2B5EF4-FFF2-40B4-BE49-F238E27FC236}">
                <a16:creationId xmlns:a16="http://schemas.microsoft.com/office/drawing/2014/main" id="{DD4CE5F9-DC4B-B36D-182B-2007F7EBD85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61266" y="6178885"/>
            <a:ext cx="655646" cy="651525"/>
          </a:xfrm>
          <a:prstGeom prst="flowChartConnector">
            <a:avLst/>
          </a:prstGeom>
        </p:spPr>
      </p:pic>
      <p:pic>
        <p:nvPicPr>
          <p:cNvPr id="8" name="Picture 2">
            <a:extLst>
              <a:ext uri="{FF2B5EF4-FFF2-40B4-BE49-F238E27FC236}">
                <a16:creationId xmlns:a16="http://schemas.microsoft.com/office/drawing/2014/main" id="{DF403346-A1A5-91A3-DCB2-CE1563BFE9A1}"/>
              </a:ext>
            </a:extLst>
          </p:cNvPr>
          <p:cNvPicPr>
            <a:picLocks noChangeAspect="1" noChangeArrowheads="1"/>
          </p:cNvPicPr>
          <p:nvPr userDrawn="1"/>
        </p:nvPicPr>
        <p:blipFill rotWithShape="1">
          <a:blip r:embed="rId17">
            <a:extLst>
              <a:ext uri="{28A0092B-C50C-407E-A947-70E740481C1C}">
                <a14:useLocalDpi xmlns:a14="http://schemas.microsoft.com/office/drawing/2010/main" val="0"/>
              </a:ext>
            </a:extLst>
          </a:blip>
          <a:srcRect l="18185" r="16808"/>
          <a:stretch/>
        </p:blipFill>
        <p:spPr bwMode="auto">
          <a:xfrm>
            <a:off x="589967" y="6180544"/>
            <a:ext cx="635305" cy="651525"/>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10" name="Picture 9" descr="Logo, company name&#10;&#10;Description automatically generated">
            <a:extLst>
              <a:ext uri="{FF2B5EF4-FFF2-40B4-BE49-F238E27FC236}">
                <a16:creationId xmlns:a16="http://schemas.microsoft.com/office/drawing/2014/main" id="{BEAD3FAF-6842-B571-30D2-87EBAEB73083}"/>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1095366" y="6186663"/>
            <a:ext cx="658607" cy="651525"/>
          </a:xfrm>
          <a:prstGeom prst="flowChartConnector">
            <a:avLst/>
          </a:prstGeom>
        </p:spPr>
      </p:pic>
    </p:spTree>
    <p:extLst>
      <p:ext uri="{BB962C8B-B14F-4D97-AF65-F5344CB8AC3E}">
        <p14:creationId xmlns:p14="http://schemas.microsoft.com/office/powerpoint/2010/main" val="208591392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5"/>
        </a:buClr>
        <a:buFont typeface="Wingdings" panose="05000000000000000000" pitchFamily="2"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1"/>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5"/>
        </a:buClr>
        <a:buFont typeface="Courier New" panose="02070309020205020404" pitchFamily="49" charset="0"/>
        <a:buChar char="o"/>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18/10/relationships/comments" Target="../comments/modernComment_103_55FDE75.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image" Target="../media/image18.jpeg"/><Relationship Id="rId5" Type="http://schemas.openxmlformats.org/officeDocument/2006/relationships/diagramQuickStyle" Target="../diagrams/quickStyle1.xml"/><Relationship Id="rId10" Type="http://schemas.openxmlformats.org/officeDocument/2006/relationships/image" Target="../media/image17.jpeg"/><Relationship Id="rId4" Type="http://schemas.openxmlformats.org/officeDocument/2006/relationships/diagramLayout" Target="../diagrams/layout1.xml"/><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Data" Target="../diagrams/data2.xml"/><Relationship Id="rId7" Type="http://schemas.microsoft.com/office/2007/relationships/diagramDrawing" Target="../diagrams/drawing2.xml"/><Relationship Id="rId2" Type="http://schemas.microsoft.com/office/2018/10/relationships/comments" Target="../comments/modernComment_10BC_9FA3CD8A.xml"/><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image" Target="../media/image23.svg"/><Relationship Id="rId5" Type="http://schemas.openxmlformats.org/officeDocument/2006/relationships/diagramQuickStyle" Target="../diagrams/quickStyle2.xml"/><Relationship Id="rId10" Type="http://schemas.openxmlformats.org/officeDocument/2006/relationships/image" Target="../media/image22.png"/><Relationship Id="rId4" Type="http://schemas.openxmlformats.org/officeDocument/2006/relationships/diagramLayout" Target="../diagrams/layout2.xml"/><Relationship Id="rId9" Type="http://schemas.openxmlformats.org/officeDocument/2006/relationships/image" Target="../media/image21.sv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8.xml"/><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diagramData" Target="../diagrams/data4.xml"/><Relationship Id="rId13" Type="http://schemas.openxmlformats.org/officeDocument/2006/relationships/hyperlink" Target="https://www.epa.gov/oil-spills-prevention-and-preparedness-regulations/under-frp-what-definition-qualified-individual" TargetMode="Externa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38.png"/></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microsoft.com/office/2018/10/relationships/comments" Target="../comments/modernComment_10B4_5A54453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emf"/><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9C8EA-021E-89B9-D18E-56B92BF4498A}"/>
              </a:ext>
            </a:extLst>
          </p:cNvPr>
          <p:cNvSpPr>
            <a:spLocks noGrp="1"/>
          </p:cNvSpPr>
          <p:nvPr>
            <p:ph type="ctrTitle"/>
          </p:nvPr>
        </p:nvSpPr>
        <p:spPr/>
        <p:txBody>
          <a:bodyPr/>
          <a:lstStyle/>
          <a:p>
            <a:r>
              <a:rPr lang="en-US" sz="4000"/>
              <a:t>Regulatory Context for QIs</a:t>
            </a:r>
            <a:endParaRPr lang="en-US" sz="4000">
              <a:cs typeface="Segoe UI Semibold"/>
            </a:endParaRPr>
          </a:p>
        </p:txBody>
      </p:sp>
      <p:sp>
        <p:nvSpPr>
          <p:cNvPr id="3" name="Subtitle 2">
            <a:extLst>
              <a:ext uri="{FF2B5EF4-FFF2-40B4-BE49-F238E27FC236}">
                <a16:creationId xmlns:a16="http://schemas.microsoft.com/office/drawing/2014/main" id="{8F96B38A-908B-0247-0D09-589FCB843B2B}"/>
              </a:ext>
            </a:extLst>
          </p:cNvPr>
          <p:cNvSpPr>
            <a:spLocks noGrp="1"/>
          </p:cNvSpPr>
          <p:nvPr>
            <p:ph type="subTitle" idx="1"/>
          </p:nvPr>
        </p:nvSpPr>
        <p:spPr/>
        <p:txBody>
          <a:bodyPr>
            <a:normAutofit fontScale="70000" lnSpcReduction="20000"/>
          </a:bodyPr>
          <a:lstStyle/>
          <a:p>
            <a:r>
              <a:rPr lang="en-US"/>
              <a:t>Module 1 – QI Training</a:t>
            </a:r>
          </a:p>
          <a:p>
            <a:r>
              <a:rPr lang="en-US">
                <a:cs typeface="Segoe UI"/>
              </a:rPr>
              <a:t>Steve Merritt</a:t>
            </a:r>
          </a:p>
          <a:p>
            <a:endParaRPr lang="en-US"/>
          </a:p>
        </p:txBody>
      </p:sp>
    </p:spTree>
    <p:extLst>
      <p:ext uri="{BB962C8B-B14F-4D97-AF65-F5344CB8AC3E}">
        <p14:creationId xmlns:p14="http://schemas.microsoft.com/office/powerpoint/2010/main" val="190161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66F03-0F12-D188-9BD0-F28511FD8B00}"/>
              </a:ext>
            </a:extLst>
          </p:cNvPr>
          <p:cNvSpPr>
            <a:spLocks noGrp="1"/>
          </p:cNvSpPr>
          <p:nvPr>
            <p:ph type="title"/>
          </p:nvPr>
        </p:nvSpPr>
        <p:spPr/>
        <p:txBody>
          <a:bodyPr/>
          <a:lstStyle/>
          <a:p>
            <a:r>
              <a:rPr lang="en-US"/>
              <a:t>Module Objective</a:t>
            </a:r>
          </a:p>
        </p:txBody>
      </p:sp>
      <p:sp>
        <p:nvSpPr>
          <p:cNvPr id="3" name="Content Placeholder 2">
            <a:extLst>
              <a:ext uri="{FF2B5EF4-FFF2-40B4-BE49-F238E27FC236}">
                <a16:creationId xmlns:a16="http://schemas.microsoft.com/office/drawing/2014/main" id="{052EE319-46CE-5DB9-180A-C8E74493007F}"/>
              </a:ext>
            </a:extLst>
          </p:cNvPr>
          <p:cNvSpPr>
            <a:spLocks noGrp="1"/>
          </p:cNvSpPr>
          <p:nvPr>
            <p:ph idx="1"/>
          </p:nvPr>
        </p:nvSpPr>
        <p:spPr>
          <a:xfrm>
            <a:off x="838199" y="2163641"/>
            <a:ext cx="10655595" cy="4013321"/>
          </a:xfrm>
        </p:spPr>
        <p:txBody>
          <a:bodyPr vert="horz" lIns="91440" tIns="45720" rIns="91440" bIns="45720" rtlCol="0" anchor="t">
            <a:normAutofit/>
          </a:bodyPr>
          <a:lstStyle/>
          <a:p>
            <a:r>
              <a:rPr lang="en-US"/>
              <a:t>By the end of the module participants will:</a:t>
            </a:r>
          </a:p>
          <a:p>
            <a:pPr lvl="1"/>
            <a:r>
              <a:rPr lang="en-US">
                <a:cs typeface="Segoe UI"/>
              </a:rPr>
              <a:t>Understand the various federal regulations, contingency plans, and guidance for effectively conducting oil spill responses in the U.S.</a:t>
            </a:r>
          </a:p>
          <a:p>
            <a:pPr lvl="1"/>
            <a:r>
              <a:rPr lang="en-US">
                <a:cs typeface="Segoe UI"/>
              </a:rPr>
              <a:t>Understand the critical importance of the Qualified Individual knowing how to quickly and effectively implement their FRP consistent with other plans and in conjunction with OSROs, first responders, and the EPA OSC </a:t>
            </a:r>
          </a:p>
          <a:p>
            <a:endParaRPr lang="en-US">
              <a:cs typeface="Segoe UI"/>
            </a:endParaRPr>
          </a:p>
        </p:txBody>
      </p:sp>
    </p:spTree>
    <p:extLst>
      <p:ext uri="{BB962C8B-B14F-4D97-AF65-F5344CB8AC3E}">
        <p14:creationId xmlns:p14="http://schemas.microsoft.com/office/powerpoint/2010/main" val="3521001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FDF4F-EBE0-56C4-BD22-860E0CB5A041}"/>
              </a:ext>
            </a:extLst>
          </p:cNvPr>
          <p:cNvSpPr>
            <a:spLocks noGrp="1"/>
          </p:cNvSpPr>
          <p:nvPr>
            <p:ph type="title"/>
          </p:nvPr>
        </p:nvSpPr>
        <p:spPr/>
        <p:txBody>
          <a:bodyPr/>
          <a:lstStyle/>
          <a:p>
            <a:r>
              <a:rPr lang="en-US"/>
              <a:t>Agenda</a:t>
            </a:r>
          </a:p>
        </p:txBody>
      </p:sp>
      <p:sp>
        <p:nvSpPr>
          <p:cNvPr id="3" name="Content Placeholder 2">
            <a:extLst>
              <a:ext uri="{FF2B5EF4-FFF2-40B4-BE49-F238E27FC236}">
                <a16:creationId xmlns:a16="http://schemas.microsoft.com/office/drawing/2014/main" id="{81544A59-C9DA-2F74-7E1A-AD03F068C910}"/>
              </a:ext>
            </a:extLst>
          </p:cNvPr>
          <p:cNvSpPr>
            <a:spLocks noGrp="1"/>
          </p:cNvSpPr>
          <p:nvPr>
            <p:ph idx="1"/>
          </p:nvPr>
        </p:nvSpPr>
        <p:spPr>
          <a:xfrm>
            <a:off x="838200" y="2163641"/>
            <a:ext cx="10783186" cy="4013321"/>
          </a:xfrm>
        </p:spPr>
        <p:txBody>
          <a:bodyPr>
            <a:normAutofit/>
          </a:bodyPr>
          <a:lstStyle/>
          <a:p>
            <a:r>
              <a:rPr lang="en-US"/>
              <a:t>Topic 1: Regulatory Context</a:t>
            </a:r>
          </a:p>
          <a:p>
            <a:pPr lvl="1"/>
            <a:r>
              <a:rPr lang="en-US"/>
              <a:t>National Oil and Hazardous Substances Pollution Contingency Plan (NCP)</a:t>
            </a:r>
          </a:p>
          <a:p>
            <a:pPr lvl="1"/>
            <a:r>
              <a:rPr lang="en-US"/>
              <a:t>Facility Response Plans and Emergency Response Action Plans</a:t>
            </a:r>
          </a:p>
          <a:p>
            <a:pPr lvl="1"/>
            <a:r>
              <a:rPr lang="en-US"/>
              <a:t>Small, Medium, and Worst-Case Discharges</a:t>
            </a:r>
          </a:p>
          <a:p>
            <a:pPr lvl="1"/>
            <a:r>
              <a:rPr lang="en-US"/>
              <a:t>QI Duties and Responsibilities</a:t>
            </a:r>
          </a:p>
          <a:p>
            <a:pPr marL="457200" lvl="1" indent="0">
              <a:buNone/>
            </a:pPr>
            <a:endParaRPr lang="en-US"/>
          </a:p>
          <a:p>
            <a:r>
              <a:rPr lang="en-US"/>
              <a:t>Topic 2: FRP Consistency with EPA Oil Spill Contingency Plans</a:t>
            </a:r>
          </a:p>
          <a:p>
            <a:pPr lvl="1"/>
            <a:r>
              <a:rPr lang="en-US"/>
              <a:t>Regional/Area Contingency Plan</a:t>
            </a:r>
          </a:p>
          <a:p>
            <a:pPr lvl="1"/>
            <a:r>
              <a:rPr lang="en-US" err="1"/>
              <a:t>subArea</a:t>
            </a:r>
            <a:r>
              <a:rPr lang="en-US"/>
              <a:t> Contingency Plans </a:t>
            </a:r>
          </a:p>
          <a:p>
            <a:endParaRPr lang="en-US"/>
          </a:p>
        </p:txBody>
      </p:sp>
    </p:spTree>
    <p:extLst>
      <p:ext uri="{BB962C8B-B14F-4D97-AF65-F5344CB8AC3E}">
        <p14:creationId xmlns:p14="http://schemas.microsoft.com/office/powerpoint/2010/main" val="90168949"/>
      </p:ext>
    </p:extLst>
  </p:cSld>
  <p:clrMapOvr>
    <a:masterClrMapping/>
  </p:clrMapOvr>
  <p:extLst>
    <p:ext uri="{6950BFC3-D8DA-4A85-94F7-54DA5524770B}">
      <p188:commentRel xmlns:p188="http://schemas.microsoft.com/office/powerpoint/2018/8/main" r:id="rId3"/>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C7935-D6D5-01E8-9611-38849A588E69}"/>
              </a:ext>
            </a:extLst>
          </p:cNvPr>
          <p:cNvSpPr>
            <a:spLocks noGrp="1"/>
          </p:cNvSpPr>
          <p:nvPr>
            <p:ph type="ctrTitle"/>
          </p:nvPr>
        </p:nvSpPr>
        <p:spPr>
          <a:xfrm>
            <a:off x="-63798" y="2716011"/>
            <a:ext cx="8869595" cy="1350953"/>
          </a:xfrm>
        </p:spPr>
        <p:txBody>
          <a:bodyPr/>
          <a:lstStyle/>
          <a:p>
            <a:r>
              <a:rPr lang="en-US" sz="4400"/>
              <a:t>Regulatory Context for Oil Spill Responses and QIs</a:t>
            </a:r>
          </a:p>
        </p:txBody>
      </p:sp>
    </p:spTree>
    <p:extLst>
      <p:ext uri="{BB962C8B-B14F-4D97-AF65-F5344CB8AC3E}">
        <p14:creationId xmlns:p14="http://schemas.microsoft.com/office/powerpoint/2010/main" val="34536859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0E82E-B88A-5D22-CF75-D642805ED5A5}"/>
              </a:ext>
            </a:extLst>
          </p:cNvPr>
          <p:cNvSpPr>
            <a:spLocks noGrp="1"/>
          </p:cNvSpPr>
          <p:nvPr>
            <p:ph type="title"/>
          </p:nvPr>
        </p:nvSpPr>
        <p:spPr>
          <a:xfrm>
            <a:off x="839788" y="1145893"/>
            <a:ext cx="10515600" cy="823911"/>
          </a:xfrm>
        </p:spPr>
        <p:txBody>
          <a:bodyPr>
            <a:normAutofit/>
          </a:bodyPr>
          <a:lstStyle/>
          <a:p>
            <a:r>
              <a:rPr lang="en-US"/>
              <a:t>Oil Spill Response Laws and Regulations </a:t>
            </a:r>
          </a:p>
        </p:txBody>
      </p:sp>
      <p:sp>
        <p:nvSpPr>
          <p:cNvPr id="6" name="Text Placeholder 5">
            <a:extLst>
              <a:ext uri="{FF2B5EF4-FFF2-40B4-BE49-F238E27FC236}">
                <a16:creationId xmlns:a16="http://schemas.microsoft.com/office/drawing/2014/main" id="{FCA3011D-44CF-715D-705C-A9A1B5112503}"/>
              </a:ext>
            </a:extLst>
          </p:cNvPr>
          <p:cNvSpPr>
            <a:spLocks noGrp="1"/>
          </p:cNvSpPr>
          <p:nvPr>
            <p:ph type="body" idx="1"/>
          </p:nvPr>
        </p:nvSpPr>
        <p:spPr>
          <a:xfrm>
            <a:off x="839788" y="2083443"/>
            <a:ext cx="5157787" cy="706056"/>
          </a:xfrm>
        </p:spPr>
        <p:txBody>
          <a:bodyPr>
            <a:normAutofit/>
          </a:bodyPr>
          <a:lstStyle/>
          <a:p>
            <a:r>
              <a:rPr lang="en-US"/>
              <a:t>Laws/Acts (Legislative)</a:t>
            </a:r>
          </a:p>
        </p:txBody>
      </p:sp>
      <p:sp>
        <p:nvSpPr>
          <p:cNvPr id="7" name="Content Placeholder 6">
            <a:extLst>
              <a:ext uri="{FF2B5EF4-FFF2-40B4-BE49-F238E27FC236}">
                <a16:creationId xmlns:a16="http://schemas.microsoft.com/office/drawing/2014/main" id="{F1F44E9E-16B3-A4A9-90D4-112AC91A641A}"/>
              </a:ext>
            </a:extLst>
          </p:cNvPr>
          <p:cNvSpPr>
            <a:spLocks noGrp="1"/>
          </p:cNvSpPr>
          <p:nvPr>
            <p:ph sz="half" idx="2"/>
          </p:nvPr>
        </p:nvSpPr>
        <p:spPr>
          <a:xfrm>
            <a:off x="839788" y="2789499"/>
            <a:ext cx="5157787" cy="3400164"/>
          </a:xfrm>
        </p:spPr>
        <p:txBody>
          <a:bodyPr>
            <a:normAutofit/>
          </a:bodyPr>
          <a:lstStyle/>
          <a:p>
            <a:r>
              <a:rPr lang="en-US" sz="2400"/>
              <a:t>Clean Water Act</a:t>
            </a:r>
          </a:p>
          <a:p>
            <a:pPr lvl="1"/>
            <a:r>
              <a:rPr lang="fr-FR" sz="2000"/>
              <a:t>33 U.S.C. §1251 et </a:t>
            </a:r>
            <a:r>
              <a:rPr lang="fr-FR" sz="2000" err="1"/>
              <a:t>seq</a:t>
            </a:r>
            <a:r>
              <a:rPr lang="fr-FR" sz="2000"/>
              <a:t>. (1972)</a:t>
            </a:r>
          </a:p>
          <a:p>
            <a:pPr lvl="1"/>
            <a:r>
              <a:rPr lang="fr-FR" sz="2000"/>
              <a:t>Section 311</a:t>
            </a:r>
            <a:endParaRPr lang="en-US" sz="2000"/>
          </a:p>
          <a:p>
            <a:r>
              <a:rPr lang="en-US" sz="2400"/>
              <a:t>Oil Pollution Act</a:t>
            </a:r>
          </a:p>
          <a:p>
            <a:pPr lvl="1"/>
            <a:r>
              <a:rPr lang="fr-FR" sz="2000"/>
              <a:t>33 U.S.C. §2701 et </a:t>
            </a:r>
            <a:r>
              <a:rPr lang="fr-FR" sz="2000" err="1"/>
              <a:t>seq</a:t>
            </a:r>
            <a:r>
              <a:rPr lang="fr-FR" sz="2000"/>
              <a:t>. (1990)</a:t>
            </a:r>
            <a:endParaRPr lang="en-US" sz="2000"/>
          </a:p>
          <a:p>
            <a:pPr lvl="1"/>
            <a:endParaRPr lang="en-US"/>
          </a:p>
        </p:txBody>
      </p:sp>
      <p:sp>
        <p:nvSpPr>
          <p:cNvPr id="8" name="Text Placeholder 7">
            <a:extLst>
              <a:ext uri="{FF2B5EF4-FFF2-40B4-BE49-F238E27FC236}">
                <a16:creationId xmlns:a16="http://schemas.microsoft.com/office/drawing/2014/main" id="{522145C7-D8E6-B272-6C46-D4832962C950}"/>
              </a:ext>
            </a:extLst>
          </p:cNvPr>
          <p:cNvSpPr>
            <a:spLocks noGrp="1"/>
          </p:cNvSpPr>
          <p:nvPr>
            <p:ph type="body" sz="quarter" idx="3"/>
          </p:nvPr>
        </p:nvSpPr>
        <p:spPr>
          <a:xfrm>
            <a:off x="6172200" y="2083443"/>
            <a:ext cx="5183188" cy="706056"/>
          </a:xfrm>
        </p:spPr>
        <p:txBody>
          <a:bodyPr>
            <a:normAutofit/>
          </a:bodyPr>
          <a:lstStyle/>
          <a:p>
            <a:r>
              <a:rPr lang="en-US"/>
              <a:t>Rules/Regulations (Executive)</a:t>
            </a:r>
          </a:p>
        </p:txBody>
      </p:sp>
      <p:sp>
        <p:nvSpPr>
          <p:cNvPr id="9" name="Content Placeholder 8">
            <a:extLst>
              <a:ext uri="{FF2B5EF4-FFF2-40B4-BE49-F238E27FC236}">
                <a16:creationId xmlns:a16="http://schemas.microsoft.com/office/drawing/2014/main" id="{275D5256-92E3-2BDF-7EE0-14706D0F08DA}"/>
              </a:ext>
            </a:extLst>
          </p:cNvPr>
          <p:cNvSpPr>
            <a:spLocks noGrp="1"/>
          </p:cNvSpPr>
          <p:nvPr>
            <p:ph sz="quarter" idx="4"/>
          </p:nvPr>
        </p:nvSpPr>
        <p:spPr>
          <a:xfrm>
            <a:off x="6172200" y="2789499"/>
            <a:ext cx="5183188" cy="3400164"/>
          </a:xfrm>
        </p:spPr>
        <p:txBody>
          <a:bodyPr>
            <a:normAutofit/>
          </a:bodyPr>
          <a:lstStyle/>
          <a:p>
            <a:r>
              <a:rPr lang="en-US" sz="2400"/>
              <a:t>National Oil and Hazardous Substances Pollution Contingency Plan (NCP)</a:t>
            </a:r>
          </a:p>
          <a:p>
            <a:pPr lvl="1"/>
            <a:r>
              <a:rPr lang="en-US" sz="2000"/>
              <a:t>40 CFR Part 300, et seq.</a:t>
            </a:r>
          </a:p>
          <a:p>
            <a:r>
              <a:rPr lang="en-US" sz="2400"/>
              <a:t>Facility Response Plan (FRP) Rules (EPA and PHMSA)</a:t>
            </a:r>
          </a:p>
          <a:p>
            <a:pPr lvl="1"/>
            <a:r>
              <a:rPr lang="en-US" sz="2000"/>
              <a:t>40 CFR Part 112, Subpart D</a:t>
            </a:r>
          </a:p>
          <a:p>
            <a:pPr lvl="1"/>
            <a:r>
              <a:rPr lang="en-US" sz="2000"/>
              <a:t>49 CFR Part 194, Subpart B</a:t>
            </a:r>
          </a:p>
        </p:txBody>
      </p:sp>
      <p:pic>
        <p:nvPicPr>
          <p:cNvPr id="1026" name="Picture 2" descr="Graphic showing how the Constitution has divided the U.S. government into three branches: the legislative branch, or Congress, makes laws; the executive branch, or the President, Vice President, and cabinet, carries out laws; the judicial branch, or the Supreme Court and other federal courts, interprets laws.">
            <a:extLst>
              <a:ext uri="{FF2B5EF4-FFF2-40B4-BE49-F238E27FC236}">
                <a16:creationId xmlns:a16="http://schemas.microsoft.com/office/drawing/2014/main" id="{40FCC507-A9E5-6DB4-140E-D1B3731F3BB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628" t="14060" r="5092" b="14419"/>
          <a:stretch/>
        </p:blipFill>
        <p:spPr bwMode="auto">
          <a:xfrm>
            <a:off x="665163" y="4793062"/>
            <a:ext cx="2629455" cy="2064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32853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AB866-666E-89A2-42D7-99A5644FFEF9}"/>
              </a:ext>
            </a:extLst>
          </p:cNvPr>
          <p:cNvSpPr>
            <a:spLocks noGrp="1"/>
          </p:cNvSpPr>
          <p:nvPr>
            <p:ph type="title"/>
          </p:nvPr>
        </p:nvSpPr>
        <p:spPr/>
        <p:txBody>
          <a:bodyPr>
            <a:normAutofit fontScale="90000"/>
          </a:bodyPr>
          <a:lstStyle/>
          <a:p>
            <a:r>
              <a:rPr lang="en-US"/>
              <a:t>National Oil and Hazardous Substances Pollution Contingency Plan (NCP)</a:t>
            </a:r>
          </a:p>
        </p:txBody>
      </p:sp>
      <p:sp>
        <p:nvSpPr>
          <p:cNvPr id="6" name="Content Placeholder 5">
            <a:extLst>
              <a:ext uri="{FF2B5EF4-FFF2-40B4-BE49-F238E27FC236}">
                <a16:creationId xmlns:a16="http://schemas.microsoft.com/office/drawing/2014/main" id="{9B3EFB38-256C-AE85-0D27-87A6A64A881E}"/>
              </a:ext>
            </a:extLst>
          </p:cNvPr>
          <p:cNvSpPr>
            <a:spLocks noGrp="1"/>
          </p:cNvSpPr>
          <p:nvPr>
            <p:ph sz="half" idx="1"/>
          </p:nvPr>
        </p:nvSpPr>
        <p:spPr>
          <a:xfrm>
            <a:off x="838200" y="2257063"/>
            <a:ext cx="5417234" cy="3919900"/>
          </a:xfrm>
        </p:spPr>
        <p:txBody>
          <a:bodyPr>
            <a:normAutofit lnSpcReduction="10000"/>
          </a:bodyPr>
          <a:lstStyle/>
          <a:p>
            <a:r>
              <a:rPr lang="en-US"/>
              <a:t>In the inland zone, EPA has exclusive federal response authority to respond to and remove oil spills</a:t>
            </a:r>
          </a:p>
          <a:p>
            <a:r>
              <a:rPr lang="en-US"/>
              <a:t>Requires discharge, or threat of discharge, to navigable waters (WOTUS)</a:t>
            </a:r>
          </a:p>
          <a:p>
            <a:r>
              <a:rPr lang="en-US"/>
              <a:t>Federal response to oil spill is not discretionary – OSC shall respond, assess, and remove</a:t>
            </a:r>
          </a:p>
        </p:txBody>
      </p:sp>
      <p:pic>
        <p:nvPicPr>
          <p:cNvPr id="7" name="Picture 5" descr="NCP Response_HI_RES_UPDATED_al">
            <a:extLst>
              <a:ext uri="{FF2B5EF4-FFF2-40B4-BE49-F238E27FC236}">
                <a16:creationId xmlns:a16="http://schemas.microsoft.com/office/drawing/2014/main" id="{BC11FAFA-8B3B-A0A6-C646-939DC3B59626}"/>
              </a:ext>
            </a:extLst>
          </p:cNvPr>
          <p:cNvPicPr>
            <a:picLocks noGrp="1" noChangeAspect="1" noChangeArrowheads="1"/>
          </p:cNvPicPr>
          <p:nvPr>
            <p:ph sz="half" idx="2"/>
          </p:nvPr>
        </p:nvPicPr>
        <p:blipFill>
          <a:blip r:embed="rId2" cstate="print"/>
          <a:srcRect/>
          <a:stretch>
            <a:fillRect/>
          </a:stretch>
        </p:blipFill>
        <p:spPr bwMode="auto">
          <a:xfrm>
            <a:off x="6956258" y="1859690"/>
            <a:ext cx="5111525" cy="4317273"/>
          </a:xfrm>
          <a:prstGeom prst="rect">
            <a:avLst/>
          </a:prstGeom>
          <a:noFill/>
        </p:spPr>
      </p:pic>
      <p:pic>
        <p:nvPicPr>
          <p:cNvPr id="8" name="Picture 8">
            <a:extLst>
              <a:ext uri="{FF2B5EF4-FFF2-40B4-BE49-F238E27FC236}">
                <a16:creationId xmlns:a16="http://schemas.microsoft.com/office/drawing/2014/main" id="{0DAE2EC9-08CC-4E9F-4ED6-7F4932F3BF46}"/>
              </a:ext>
            </a:extLst>
          </p:cNvPr>
          <p:cNvPicPr>
            <a:picLocks noChangeAspect="1" noChangeArrowheads="1"/>
          </p:cNvPicPr>
          <p:nvPr/>
        </p:nvPicPr>
        <p:blipFill>
          <a:blip r:embed="rId3" cstate="print"/>
          <a:stretch>
            <a:fillRect/>
          </a:stretch>
        </p:blipFill>
        <p:spPr>
          <a:xfrm>
            <a:off x="10256760" y="1430146"/>
            <a:ext cx="1447452" cy="1433914"/>
          </a:xfrm>
          <a:prstGeom prst="flowChartConnector">
            <a:avLst/>
          </a:prstGeom>
        </p:spPr>
      </p:pic>
    </p:spTree>
    <p:extLst>
      <p:ext uri="{BB962C8B-B14F-4D97-AF65-F5344CB8AC3E}">
        <p14:creationId xmlns:p14="http://schemas.microsoft.com/office/powerpoint/2010/main" val="1974320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EE4AE-1703-D90D-989B-A6D6A9D8E519}"/>
              </a:ext>
            </a:extLst>
          </p:cNvPr>
          <p:cNvSpPr>
            <a:spLocks noGrp="1"/>
          </p:cNvSpPr>
          <p:nvPr>
            <p:ph type="title"/>
          </p:nvPr>
        </p:nvSpPr>
        <p:spPr/>
        <p:txBody>
          <a:bodyPr>
            <a:normAutofit fontScale="90000"/>
          </a:bodyPr>
          <a:lstStyle/>
          <a:p>
            <a:r>
              <a:rPr lang="en-US"/>
              <a:t>NCP: Key Provisions for EPA OSC Actions on an Oil Spill Response</a:t>
            </a:r>
          </a:p>
        </p:txBody>
      </p:sp>
      <p:sp>
        <p:nvSpPr>
          <p:cNvPr id="3" name="Content Placeholder 2">
            <a:extLst>
              <a:ext uri="{FF2B5EF4-FFF2-40B4-BE49-F238E27FC236}">
                <a16:creationId xmlns:a16="http://schemas.microsoft.com/office/drawing/2014/main" id="{470B5FA9-AD6C-DFFF-3736-7B792E21FDC9}"/>
              </a:ext>
            </a:extLst>
          </p:cNvPr>
          <p:cNvSpPr>
            <a:spLocks noGrp="1"/>
          </p:cNvSpPr>
          <p:nvPr>
            <p:ph sz="half" idx="1"/>
          </p:nvPr>
        </p:nvSpPr>
        <p:spPr>
          <a:xfrm>
            <a:off x="838199" y="2257063"/>
            <a:ext cx="7729603" cy="3919900"/>
          </a:xfrm>
        </p:spPr>
        <p:txBody>
          <a:bodyPr>
            <a:normAutofit lnSpcReduction="10000"/>
          </a:bodyPr>
          <a:lstStyle/>
          <a:p>
            <a:r>
              <a:rPr lang="en-US"/>
              <a:t>Contingency Planning - §300.210</a:t>
            </a:r>
          </a:p>
          <a:p>
            <a:r>
              <a:rPr lang="en-US"/>
              <a:t>Response Priorities - §300.317</a:t>
            </a:r>
          </a:p>
          <a:p>
            <a:r>
              <a:rPr lang="en-US"/>
              <a:t>General Pattern of Response - §300.320</a:t>
            </a:r>
          </a:p>
          <a:p>
            <a:r>
              <a:rPr lang="en-US"/>
              <a:t>Substantial Threat Determinations - §300.322</a:t>
            </a:r>
          </a:p>
          <a:p>
            <a:r>
              <a:rPr lang="en-US"/>
              <a:t>Spills of National Significance - §300.323</a:t>
            </a:r>
          </a:p>
          <a:p>
            <a:r>
              <a:rPr lang="en-US"/>
              <a:t>Responses to WCDs - §300.324</a:t>
            </a:r>
          </a:p>
          <a:p>
            <a:r>
              <a:rPr lang="en-US"/>
              <a:t>OSLTF Funding Access - §300.355</a:t>
            </a:r>
          </a:p>
          <a:p>
            <a:r>
              <a:rPr lang="en-US"/>
              <a:t>Subpart J – Chemical Countermeasures</a:t>
            </a:r>
          </a:p>
          <a:p>
            <a:endParaRPr lang="en-US"/>
          </a:p>
        </p:txBody>
      </p:sp>
      <p:pic>
        <p:nvPicPr>
          <p:cNvPr id="2050" name="Picture 2">
            <a:extLst>
              <a:ext uri="{FF2B5EF4-FFF2-40B4-BE49-F238E27FC236}">
                <a16:creationId xmlns:a16="http://schemas.microsoft.com/office/drawing/2014/main" id="{CECD1DE2-94BF-DB2F-1DD8-FFBE38BBB2A3}"/>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9135233" y="2257063"/>
            <a:ext cx="2728480" cy="3698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1261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F7A46-7A85-CAFC-68E3-D8F55EE52C70}"/>
              </a:ext>
            </a:extLst>
          </p:cNvPr>
          <p:cNvSpPr>
            <a:spLocks noGrp="1"/>
          </p:cNvSpPr>
          <p:nvPr>
            <p:ph type="title"/>
          </p:nvPr>
        </p:nvSpPr>
        <p:spPr>
          <a:xfrm>
            <a:off x="838200" y="1114303"/>
            <a:ext cx="10515600" cy="876543"/>
          </a:xfrm>
        </p:spPr>
        <p:txBody>
          <a:bodyPr anchor="ctr">
            <a:normAutofit/>
          </a:bodyPr>
          <a:lstStyle/>
          <a:p>
            <a:r>
              <a:rPr lang="en-US" sz="2800"/>
              <a:t>NCP: Operational Response Phases for Oil Spill Response</a:t>
            </a:r>
          </a:p>
        </p:txBody>
      </p:sp>
      <p:graphicFrame>
        <p:nvGraphicFramePr>
          <p:cNvPr id="8" name="Content Placeholder 2">
            <a:extLst>
              <a:ext uri="{FF2B5EF4-FFF2-40B4-BE49-F238E27FC236}">
                <a16:creationId xmlns:a16="http://schemas.microsoft.com/office/drawing/2014/main" id="{AC33A27A-F367-8727-89DA-734AD1F521BC}"/>
              </a:ext>
            </a:extLst>
          </p:cNvPr>
          <p:cNvGraphicFramePr>
            <a:graphicFrameLocks noGrp="1"/>
          </p:cNvGraphicFramePr>
          <p:nvPr>
            <p:ph idx="1"/>
            <p:extLst>
              <p:ext uri="{D42A27DB-BD31-4B8C-83A1-F6EECF244321}">
                <p14:modId xmlns:p14="http://schemas.microsoft.com/office/powerpoint/2010/main" val="57902099"/>
              </p:ext>
            </p:extLst>
          </p:nvPr>
        </p:nvGraphicFramePr>
        <p:xfrm>
          <a:off x="838200" y="1587445"/>
          <a:ext cx="10525148" cy="40133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8" name="Picture 4">
            <a:extLst>
              <a:ext uri="{FF2B5EF4-FFF2-40B4-BE49-F238E27FC236}">
                <a16:creationId xmlns:a16="http://schemas.microsoft.com/office/drawing/2014/main" id="{F1EFF0DA-6E86-4EB7-BDBB-77573C3AEDB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43916" y="4349193"/>
            <a:ext cx="1608439" cy="904747"/>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3" name="Picture 8">
            <a:extLst>
              <a:ext uri="{FF2B5EF4-FFF2-40B4-BE49-F238E27FC236}">
                <a16:creationId xmlns:a16="http://schemas.microsoft.com/office/drawing/2014/main" id="{8E6AFC3E-54EE-3FF3-284F-55FD73D4F332}"/>
              </a:ext>
            </a:extLst>
          </p:cNvPr>
          <p:cNvPicPr>
            <a:picLocks noChangeAspect="1" noChangeArrowheads="1"/>
          </p:cNvPicPr>
          <p:nvPr/>
        </p:nvPicPr>
        <p:blipFill>
          <a:blip r:embed="rId9" cstate="print"/>
          <a:stretch>
            <a:fillRect/>
          </a:stretch>
        </p:blipFill>
        <p:spPr>
          <a:xfrm>
            <a:off x="911428" y="3811487"/>
            <a:ext cx="1168907" cy="1157974"/>
          </a:xfrm>
          <a:prstGeom prst="flowChartConnector">
            <a:avLst/>
          </a:prstGeom>
        </p:spPr>
      </p:pic>
      <p:pic>
        <p:nvPicPr>
          <p:cNvPr id="4" name="Picture 4">
            <a:extLst>
              <a:ext uri="{FF2B5EF4-FFF2-40B4-BE49-F238E27FC236}">
                <a16:creationId xmlns:a16="http://schemas.microsoft.com/office/drawing/2014/main" id="{888875D8-86C3-2004-57B2-70292CD50AB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98552" y="4349192"/>
            <a:ext cx="1608439" cy="904747"/>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5" name="Picture 4" descr="IMG_1478.JPG">
            <a:extLst>
              <a:ext uri="{FF2B5EF4-FFF2-40B4-BE49-F238E27FC236}">
                <a16:creationId xmlns:a16="http://schemas.microsoft.com/office/drawing/2014/main" id="{6FCE0FCB-DC7A-F204-2FC7-43D9B7EC4699}"/>
              </a:ext>
            </a:extLst>
          </p:cNvPr>
          <p:cNvPicPr>
            <a:picLocks noChangeAspect="1"/>
          </p:cNvPicPr>
          <p:nvPr/>
        </p:nvPicPr>
        <p:blipFill>
          <a:blip r:embed="rId10" cstate="screen"/>
          <a:stretch>
            <a:fillRect/>
          </a:stretch>
        </p:blipFill>
        <p:spPr>
          <a:xfrm>
            <a:off x="3571102" y="4349190"/>
            <a:ext cx="1163921" cy="914400"/>
          </a:xfrm>
          <a:prstGeom prst="roundRect">
            <a:avLst/>
          </a:prstGeom>
        </p:spPr>
      </p:pic>
      <p:pic>
        <p:nvPicPr>
          <p:cNvPr id="7" name="Picture 6" descr="A picture containing sky, outdoor, ground, person&#10;&#10;AI-generated content may be incorrect.">
            <a:extLst>
              <a:ext uri="{FF2B5EF4-FFF2-40B4-BE49-F238E27FC236}">
                <a16:creationId xmlns:a16="http://schemas.microsoft.com/office/drawing/2014/main" id="{18B8EB3C-92DE-CAB5-9272-736D7E733552}"/>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724632" y="4344365"/>
            <a:ext cx="1219200" cy="914400"/>
          </a:xfrm>
          <a:prstGeom prst="roundRect">
            <a:avLst/>
          </a:prstGeom>
        </p:spPr>
      </p:pic>
      <p:pic>
        <p:nvPicPr>
          <p:cNvPr id="10" name="Picture 9" descr="A picture containing water, sky, outdoor, boat&#10;&#10;AI-generated content may be incorrect.">
            <a:extLst>
              <a:ext uri="{FF2B5EF4-FFF2-40B4-BE49-F238E27FC236}">
                <a16:creationId xmlns:a16="http://schemas.microsoft.com/office/drawing/2014/main" id="{401A4985-37FA-39FD-A882-037D1B77335C}"/>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825068" y="4339539"/>
            <a:ext cx="1219200" cy="914400"/>
          </a:xfrm>
          <a:prstGeom prst="roundRect">
            <a:avLst/>
          </a:prstGeom>
        </p:spPr>
      </p:pic>
    </p:spTree>
    <p:extLst>
      <p:ext uri="{BB962C8B-B14F-4D97-AF65-F5344CB8AC3E}">
        <p14:creationId xmlns:p14="http://schemas.microsoft.com/office/powerpoint/2010/main" val="8708330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A8A0B5C-1883-F331-4F55-869A8975725B}"/>
              </a:ext>
            </a:extLst>
          </p:cNvPr>
          <p:cNvSpPr>
            <a:spLocks noGrp="1"/>
          </p:cNvSpPr>
          <p:nvPr>
            <p:ph type="title"/>
          </p:nvPr>
        </p:nvSpPr>
        <p:spPr/>
        <p:txBody>
          <a:bodyPr/>
          <a:lstStyle/>
          <a:p>
            <a:r>
              <a:rPr lang="en-US"/>
              <a:t>Critical QI Timeframe and Decisions</a:t>
            </a:r>
          </a:p>
        </p:txBody>
      </p:sp>
      <p:graphicFrame>
        <p:nvGraphicFramePr>
          <p:cNvPr id="5" name="Content Placeholder 4">
            <a:extLst>
              <a:ext uri="{FF2B5EF4-FFF2-40B4-BE49-F238E27FC236}">
                <a16:creationId xmlns:a16="http://schemas.microsoft.com/office/drawing/2014/main" id="{3B47FBBC-7647-09B1-CE9B-1BDB44C03894}"/>
              </a:ext>
            </a:extLst>
          </p:cNvPr>
          <p:cNvGraphicFramePr>
            <a:graphicFrameLocks noGrp="1"/>
          </p:cNvGraphicFramePr>
          <p:nvPr>
            <p:ph idx="1"/>
          </p:nvPr>
        </p:nvGraphicFramePr>
        <p:xfrm>
          <a:off x="838200" y="1314450"/>
          <a:ext cx="10515600" cy="40862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Graphic 8" descr="Spilt/Cracked Glass Of Milk with solid fill">
            <a:extLst>
              <a:ext uri="{FF2B5EF4-FFF2-40B4-BE49-F238E27FC236}">
                <a16:creationId xmlns:a16="http://schemas.microsoft.com/office/drawing/2014/main" id="{3CE1CFBD-8CB6-7FA4-FF37-6FF38CE248B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71450" y="2143368"/>
            <a:ext cx="914400" cy="914400"/>
          </a:xfrm>
          <a:prstGeom prst="rect">
            <a:avLst/>
          </a:prstGeom>
        </p:spPr>
      </p:pic>
      <p:pic>
        <p:nvPicPr>
          <p:cNvPr id="13" name="Graphic 12" descr="Hierarchy with solid fill">
            <a:extLst>
              <a:ext uri="{FF2B5EF4-FFF2-40B4-BE49-F238E27FC236}">
                <a16:creationId xmlns:a16="http://schemas.microsoft.com/office/drawing/2014/main" id="{7D91D78D-C125-F84F-54EA-D86A3045B715}"/>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1191874" y="2143368"/>
            <a:ext cx="914400" cy="914400"/>
          </a:xfrm>
          <a:prstGeom prst="rect">
            <a:avLst/>
          </a:prstGeom>
        </p:spPr>
      </p:pic>
      <p:sp>
        <p:nvSpPr>
          <p:cNvPr id="14" name="TextBox 13">
            <a:extLst>
              <a:ext uri="{FF2B5EF4-FFF2-40B4-BE49-F238E27FC236}">
                <a16:creationId xmlns:a16="http://schemas.microsoft.com/office/drawing/2014/main" id="{F71F462F-A444-A6FD-0979-2663CDAEEF1B}"/>
              </a:ext>
            </a:extLst>
          </p:cNvPr>
          <p:cNvSpPr txBox="1"/>
          <p:nvPr/>
        </p:nvSpPr>
        <p:spPr>
          <a:xfrm>
            <a:off x="838200" y="3962400"/>
            <a:ext cx="1833772" cy="1169551"/>
          </a:xfrm>
          <a:prstGeom prst="rect">
            <a:avLst/>
          </a:prstGeom>
          <a:noFill/>
        </p:spPr>
        <p:txBody>
          <a:bodyPr wrap="none" rtlCol="0">
            <a:spAutoFit/>
          </a:bodyPr>
          <a:lstStyle/>
          <a:p>
            <a:pPr marL="114300" indent="-114300">
              <a:buFont typeface="Arial" panose="020B0604020202020204" pitchFamily="34" charset="0"/>
              <a:buChar char="•"/>
            </a:pPr>
            <a:r>
              <a:rPr lang="en-US" sz="1400"/>
              <a:t>Activate Alarms</a:t>
            </a:r>
          </a:p>
          <a:p>
            <a:pPr marL="114300" indent="-114300">
              <a:buFont typeface="Arial" panose="020B0604020202020204" pitchFamily="34" charset="0"/>
              <a:buChar char="•"/>
            </a:pPr>
            <a:r>
              <a:rPr lang="en-US" sz="1400"/>
              <a:t>Muster Responders</a:t>
            </a:r>
          </a:p>
          <a:p>
            <a:pPr marL="114300" indent="-114300">
              <a:buFont typeface="Arial" panose="020B0604020202020204" pitchFamily="34" charset="0"/>
              <a:buChar char="•"/>
            </a:pPr>
            <a:r>
              <a:rPr lang="en-US" sz="1400"/>
              <a:t>Contact the NRC</a:t>
            </a:r>
          </a:p>
          <a:p>
            <a:pPr marL="114300" indent="-114300">
              <a:buFont typeface="Arial" panose="020B0604020202020204" pitchFamily="34" charset="0"/>
              <a:buChar char="•"/>
            </a:pPr>
            <a:r>
              <a:rPr lang="en-US" sz="1400"/>
              <a:t>Call the OSRO</a:t>
            </a:r>
          </a:p>
          <a:p>
            <a:pPr marL="114300" indent="-114300">
              <a:buFont typeface="Arial" panose="020B0604020202020204" pitchFamily="34" charset="0"/>
              <a:buChar char="•"/>
            </a:pPr>
            <a:r>
              <a:rPr lang="en-US" sz="1400"/>
              <a:t>Alert Corporate</a:t>
            </a:r>
          </a:p>
        </p:txBody>
      </p:sp>
      <p:sp>
        <p:nvSpPr>
          <p:cNvPr id="15" name="TextBox 14">
            <a:extLst>
              <a:ext uri="{FF2B5EF4-FFF2-40B4-BE49-F238E27FC236}">
                <a16:creationId xmlns:a16="http://schemas.microsoft.com/office/drawing/2014/main" id="{2F2BE517-F64F-EDE7-10A1-2BFDDB4E7C23}"/>
              </a:ext>
            </a:extLst>
          </p:cNvPr>
          <p:cNvSpPr txBox="1"/>
          <p:nvPr/>
        </p:nvSpPr>
        <p:spPr>
          <a:xfrm>
            <a:off x="2671972" y="3962400"/>
            <a:ext cx="1568250" cy="1384995"/>
          </a:xfrm>
          <a:prstGeom prst="rect">
            <a:avLst/>
          </a:prstGeom>
          <a:noFill/>
        </p:spPr>
        <p:txBody>
          <a:bodyPr wrap="none" rtlCol="0">
            <a:spAutoFit/>
          </a:bodyPr>
          <a:lstStyle/>
          <a:p>
            <a:pPr marL="114300" indent="-114300">
              <a:buFont typeface="Arial" panose="020B0604020202020204" pitchFamily="34" charset="0"/>
              <a:buChar char="•"/>
            </a:pPr>
            <a:r>
              <a:rPr lang="en-US" sz="1400"/>
              <a:t>Activate EOC</a:t>
            </a:r>
          </a:p>
          <a:p>
            <a:pPr marL="114300" indent="-114300">
              <a:buFont typeface="Arial" panose="020B0604020202020204" pitchFamily="34" charset="0"/>
              <a:buChar char="•"/>
            </a:pPr>
            <a:r>
              <a:rPr lang="en-US" sz="1400"/>
              <a:t>Mobilize IMT</a:t>
            </a:r>
          </a:p>
          <a:p>
            <a:pPr marL="114300" indent="-114300">
              <a:buFont typeface="Arial" panose="020B0604020202020204" pitchFamily="34" charset="0"/>
              <a:buChar char="•"/>
            </a:pPr>
            <a:r>
              <a:rPr lang="en-US" sz="1400"/>
              <a:t>Start ICS 201</a:t>
            </a:r>
          </a:p>
          <a:p>
            <a:pPr marL="114300" indent="-114300">
              <a:buFont typeface="Arial" panose="020B0604020202020204" pitchFamily="34" charset="0"/>
              <a:buChar char="•"/>
            </a:pPr>
            <a:r>
              <a:rPr lang="en-US" sz="1400"/>
              <a:t>Designate a PIO</a:t>
            </a:r>
          </a:p>
          <a:p>
            <a:pPr marL="114300" indent="-114300">
              <a:buFont typeface="Arial" panose="020B0604020202020204" pitchFamily="34" charset="0"/>
              <a:buChar char="•"/>
            </a:pPr>
            <a:r>
              <a:rPr lang="en-US" sz="1400"/>
              <a:t>Establish ICP</a:t>
            </a:r>
          </a:p>
          <a:p>
            <a:pPr marL="114300" indent="-114300">
              <a:buFont typeface="Arial" panose="020B0604020202020204" pitchFamily="34" charset="0"/>
              <a:buChar char="•"/>
            </a:pPr>
            <a:r>
              <a:rPr lang="en-US" sz="1400"/>
              <a:t>Gain Access  </a:t>
            </a:r>
            <a:endParaRPr lang="en-US"/>
          </a:p>
        </p:txBody>
      </p:sp>
      <p:sp>
        <p:nvSpPr>
          <p:cNvPr id="16" name="TextBox 15">
            <a:extLst>
              <a:ext uri="{FF2B5EF4-FFF2-40B4-BE49-F238E27FC236}">
                <a16:creationId xmlns:a16="http://schemas.microsoft.com/office/drawing/2014/main" id="{AF324ED4-AB5A-0F72-5D4B-4481BA5196E7}"/>
              </a:ext>
            </a:extLst>
          </p:cNvPr>
          <p:cNvSpPr txBox="1"/>
          <p:nvPr/>
        </p:nvSpPr>
        <p:spPr>
          <a:xfrm>
            <a:off x="4236967" y="3962398"/>
            <a:ext cx="2018181" cy="1169551"/>
          </a:xfrm>
          <a:prstGeom prst="rect">
            <a:avLst/>
          </a:prstGeom>
          <a:noFill/>
        </p:spPr>
        <p:txBody>
          <a:bodyPr wrap="none" rtlCol="0">
            <a:spAutoFit/>
          </a:bodyPr>
          <a:lstStyle/>
          <a:p>
            <a:pPr marL="114300" indent="-114300">
              <a:buFont typeface="Arial" panose="020B0604020202020204" pitchFamily="34" charset="0"/>
              <a:buChar char="•"/>
            </a:pPr>
            <a:r>
              <a:rPr lang="en-US" sz="1400"/>
              <a:t>Plug Culverts/Berm</a:t>
            </a:r>
          </a:p>
          <a:p>
            <a:pPr marL="114300" indent="-114300">
              <a:buFont typeface="Arial" panose="020B0604020202020204" pitchFamily="34" charset="0"/>
              <a:buChar char="•"/>
            </a:pPr>
            <a:r>
              <a:rPr lang="en-US" sz="1400"/>
              <a:t>Survey Spill Path</a:t>
            </a:r>
          </a:p>
          <a:p>
            <a:pPr marL="114300" indent="-114300">
              <a:buFont typeface="Arial" panose="020B0604020202020204" pitchFamily="34" charset="0"/>
              <a:buChar char="•"/>
            </a:pPr>
            <a:r>
              <a:rPr lang="en-US" sz="1400"/>
              <a:t>Get Response Trailer </a:t>
            </a:r>
          </a:p>
          <a:p>
            <a:pPr marL="114300" indent="-114300">
              <a:buFont typeface="Arial" panose="020B0604020202020204" pitchFamily="34" charset="0"/>
              <a:buChar char="•"/>
            </a:pPr>
            <a:r>
              <a:rPr lang="en-US" sz="1400"/>
              <a:t>Identify Oiled Wildlife</a:t>
            </a:r>
          </a:p>
          <a:p>
            <a:pPr marL="114300" indent="-114300">
              <a:buFont typeface="Arial" panose="020B0604020202020204" pitchFamily="34" charset="0"/>
              <a:buChar char="•"/>
            </a:pPr>
            <a:r>
              <a:rPr lang="en-US" sz="1400"/>
              <a:t>Order Vacuum Truck</a:t>
            </a:r>
            <a:endParaRPr lang="en-US"/>
          </a:p>
        </p:txBody>
      </p:sp>
      <p:sp>
        <p:nvSpPr>
          <p:cNvPr id="17" name="TextBox 16">
            <a:extLst>
              <a:ext uri="{FF2B5EF4-FFF2-40B4-BE49-F238E27FC236}">
                <a16:creationId xmlns:a16="http://schemas.microsoft.com/office/drawing/2014/main" id="{090BACF3-A3DE-F31C-DFC2-338BB86C2541}"/>
              </a:ext>
            </a:extLst>
          </p:cNvPr>
          <p:cNvSpPr txBox="1"/>
          <p:nvPr/>
        </p:nvSpPr>
        <p:spPr>
          <a:xfrm>
            <a:off x="6247902" y="3962400"/>
            <a:ext cx="1806072" cy="1384995"/>
          </a:xfrm>
          <a:prstGeom prst="rect">
            <a:avLst/>
          </a:prstGeom>
          <a:noFill/>
        </p:spPr>
        <p:txBody>
          <a:bodyPr wrap="none" rtlCol="0">
            <a:spAutoFit/>
          </a:bodyPr>
          <a:lstStyle/>
          <a:p>
            <a:pPr marL="114300" indent="-114300">
              <a:buFont typeface="Arial" panose="020B0604020202020204" pitchFamily="34" charset="0"/>
              <a:buChar char="•"/>
            </a:pPr>
            <a:r>
              <a:rPr lang="en-US" sz="1400"/>
              <a:t>Shut Valves</a:t>
            </a:r>
          </a:p>
          <a:p>
            <a:pPr marL="114300" indent="-114300">
              <a:buFont typeface="Arial" panose="020B0604020202020204" pitchFamily="34" charset="0"/>
              <a:buChar char="•"/>
            </a:pPr>
            <a:r>
              <a:rPr lang="en-US" sz="1400"/>
              <a:t>Deploy Boom</a:t>
            </a:r>
          </a:p>
          <a:p>
            <a:pPr marL="114300" indent="-114300">
              <a:buFont typeface="Arial" panose="020B0604020202020204" pitchFamily="34" charset="0"/>
              <a:buChar char="•"/>
            </a:pPr>
            <a:r>
              <a:rPr lang="en-US" sz="1400"/>
              <a:t>Skim &amp; Recover</a:t>
            </a:r>
          </a:p>
          <a:p>
            <a:pPr marL="114300" indent="-114300">
              <a:buFont typeface="Arial" panose="020B0604020202020204" pitchFamily="34" charset="0"/>
              <a:buChar char="•"/>
            </a:pPr>
            <a:r>
              <a:rPr lang="en-US" sz="1400"/>
              <a:t>Temporary Storage</a:t>
            </a:r>
          </a:p>
          <a:p>
            <a:pPr marL="114300" indent="-114300">
              <a:buFont typeface="Arial" panose="020B0604020202020204" pitchFamily="34" charset="0"/>
              <a:buChar char="•"/>
            </a:pPr>
            <a:r>
              <a:rPr lang="en-US" sz="1400"/>
              <a:t>Deploy Sorbents</a:t>
            </a:r>
          </a:p>
          <a:p>
            <a:pPr marL="114300" indent="-114300">
              <a:buFont typeface="Arial" panose="020B0604020202020204" pitchFamily="34" charset="0"/>
              <a:buChar char="•"/>
            </a:pPr>
            <a:endParaRPr lang="en-US" sz="1400"/>
          </a:p>
        </p:txBody>
      </p:sp>
      <p:sp>
        <p:nvSpPr>
          <p:cNvPr id="18" name="TextBox 17">
            <a:extLst>
              <a:ext uri="{FF2B5EF4-FFF2-40B4-BE49-F238E27FC236}">
                <a16:creationId xmlns:a16="http://schemas.microsoft.com/office/drawing/2014/main" id="{18DA9D3C-09B8-6882-1A87-2E5B012AEA57}"/>
              </a:ext>
            </a:extLst>
          </p:cNvPr>
          <p:cNvSpPr txBox="1"/>
          <p:nvPr/>
        </p:nvSpPr>
        <p:spPr>
          <a:xfrm>
            <a:off x="8046727" y="3962398"/>
            <a:ext cx="1952714" cy="1169551"/>
          </a:xfrm>
          <a:prstGeom prst="rect">
            <a:avLst/>
          </a:prstGeom>
          <a:noFill/>
        </p:spPr>
        <p:txBody>
          <a:bodyPr wrap="none" rtlCol="0">
            <a:spAutoFit/>
          </a:bodyPr>
          <a:lstStyle/>
          <a:p>
            <a:pPr marL="114300" indent="-114300">
              <a:buFont typeface="Arial" panose="020B0604020202020204" pitchFamily="34" charset="0"/>
              <a:buChar char="•"/>
            </a:pPr>
            <a:r>
              <a:rPr lang="en-US" sz="1400"/>
              <a:t>Excavate Oiled Soils</a:t>
            </a:r>
          </a:p>
          <a:p>
            <a:pPr marL="114300" indent="-114300">
              <a:buFont typeface="Arial" panose="020B0604020202020204" pitchFamily="34" charset="0"/>
              <a:buChar char="•"/>
            </a:pPr>
            <a:r>
              <a:rPr lang="en-US" sz="1400"/>
              <a:t>Separate Oily Water</a:t>
            </a:r>
          </a:p>
          <a:p>
            <a:pPr marL="114300" indent="-114300">
              <a:buFont typeface="Arial" panose="020B0604020202020204" pitchFamily="34" charset="0"/>
              <a:buChar char="•"/>
            </a:pPr>
            <a:r>
              <a:rPr lang="en-US" sz="1400"/>
              <a:t>Cut Oiled Vegetation</a:t>
            </a:r>
          </a:p>
          <a:p>
            <a:pPr marL="114300" indent="-114300">
              <a:buFont typeface="Arial" panose="020B0604020202020204" pitchFamily="34" charset="0"/>
              <a:buChar char="•"/>
            </a:pPr>
            <a:r>
              <a:rPr lang="en-US" sz="1400"/>
              <a:t>Recover Sorbents</a:t>
            </a:r>
          </a:p>
          <a:p>
            <a:pPr marL="114300" indent="-114300">
              <a:buFont typeface="Arial" panose="020B0604020202020204" pitchFamily="34" charset="0"/>
              <a:buChar char="•"/>
            </a:pPr>
            <a:r>
              <a:rPr lang="en-US" sz="1400"/>
              <a:t>Dispose of Wastes</a:t>
            </a:r>
          </a:p>
        </p:txBody>
      </p:sp>
      <p:sp>
        <p:nvSpPr>
          <p:cNvPr id="19" name="TextBox 18">
            <a:extLst>
              <a:ext uri="{FF2B5EF4-FFF2-40B4-BE49-F238E27FC236}">
                <a16:creationId xmlns:a16="http://schemas.microsoft.com/office/drawing/2014/main" id="{84CF7DE6-1620-B46C-9BB9-EE5C6CAAEF76}"/>
              </a:ext>
            </a:extLst>
          </p:cNvPr>
          <p:cNvSpPr txBox="1"/>
          <p:nvPr/>
        </p:nvSpPr>
        <p:spPr>
          <a:xfrm>
            <a:off x="9999441" y="3962398"/>
            <a:ext cx="2112630" cy="1169551"/>
          </a:xfrm>
          <a:prstGeom prst="rect">
            <a:avLst/>
          </a:prstGeom>
          <a:noFill/>
        </p:spPr>
        <p:txBody>
          <a:bodyPr wrap="none" rtlCol="0">
            <a:spAutoFit/>
          </a:bodyPr>
          <a:lstStyle/>
          <a:p>
            <a:pPr marL="114300" indent="-114300">
              <a:buFont typeface="Arial" panose="020B0604020202020204" pitchFamily="34" charset="0"/>
              <a:buChar char="•"/>
            </a:pPr>
            <a:r>
              <a:rPr lang="en-US" sz="1400"/>
              <a:t>Integrate Agencies</a:t>
            </a:r>
          </a:p>
          <a:p>
            <a:pPr marL="114300" indent="-114300">
              <a:buFont typeface="Arial" panose="020B0604020202020204" pitchFamily="34" charset="0"/>
              <a:buChar char="•"/>
            </a:pPr>
            <a:r>
              <a:rPr lang="en-US" sz="1400"/>
              <a:t>Scale the Response</a:t>
            </a:r>
          </a:p>
          <a:p>
            <a:pPr marL="114300" indent="-114300">
              <a:buFont typeface="Arial" panose="020B0604020202020204" pitchFamily="34" charset="0"/>
              <a:buChar char="•"/>
            </a:pPr>
            <a:r>
              <a:rPr lang="en-US" sz="1400"/>
              <a:t>Transition to UC</a:t>
            </a:r>
          </a:p>
          <a:p>
            <a:pPr marL="114300" indent="-114300">
              <a:buFont typeface="Arial" panose="020B0604020202020204" pitchFamily="34" charset="0"/>
              <a:buChar char="•"/>
            </a:pPr>
            <a:r>
              <a:rPr lang="en-US" sz="1400"/>
              <a:t>Develop UC Objectives</a:t>
            </a:r>
          </a:p>
          <a:p>
            <a:pPr marL="114300" indent="-114300">
              <a:buFont typeface="Arial" panose="020B0604020202020204" pitchFamily="34" charset="0"/>
              <a:buChar char="•"/>
            </a:pPr>
            <a:r>
              <a:rPr lang="en-US" sz="1400"/>
              <a:t>Continue Cleanup</a:t>
            </a:r>
          </a:p>
        </p:txBody>
      </p:sp>
      <p:grpSp>
        <p:nvGrpSpPr>
          <p:cNvPr id="2" name="Group 1">
            <a:extLst>
              <a:ext uri="{FF2B5EF4-FFF2-40B4-BE49-F238E27FC236}">
                <a16:creationId xmlns:a16="http://schemas.microsoft.com/office/drawing/2014/main" id="{1FCFBB3A-66B2-A66B-08B5-006EA392EE21}"/>
              </a:ext>
            </a:extLst>
          </p:cNvPr>
          <p:cNvGrpSpPr/>
          <p:nvPr/>
        </p:nvGrpSpPr>
        <p:grpSpPr>
          <a:xfrm>
            <a:off x="1238883" y="1990846"/>
            <a:ext cx="752756" cy="713864"/>
            <a:chOff x="712503" y="636746"/>
            <a:chExt cx="1027435" cy="1027435"/>
          </a:xfrm>
        </p:grpSpPr>
        <p:sp>
          <p:nvSpPr>
            <p:cNvPr id="4" name="Oval 3">
              <a:extLst>
                <a:ext uri="{FF2B5EF4-FFF2-40B4-BE49-F238E27FC236}">
                  <a16:creationId xmlns:a16="http://schemas.microsoft.com/office/drawing/2014/main" id="{B9BBA029-D11A-634F-D10C-2C3BDC744BE3}"/>
                </a:ext>
              </a:extLst>
            </p:cNvPr>
            <p:cNvSpPr/>
            <p:nvPr/>
          </p:nvSpPr>
          <p:spPr>
            <a:xfrm>
              <a:off x="712503" y="636746"/>
              <a:ext cx="1027435" cy="1027435"/>
            </a:xfrm>
            <a:prstGeom prst="ellips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6" name="Oval 4">
              <a:extLst>
                <a:ext uri="{FF2B5EF4-FFF2-40B4-BE49-F238E27FC236}">
                  <a16:creationId xmlns:a16="http://schemas.microsoft.com/office/drawing/2014/main" id="{69871A03-87EF-CE3B-2324-B888DB9EA3D6}"/>
                </a:ext>
              </a:extLst>
            </p:cNvPr>
            <p:cNvSpPr txBox="1"/>
            <p:nvPr/>
          </p:nvSpPr>
          <p:spPr>
            <a:xfrm>
              <a:off x="862967" y="787210"/>
              <a:ext cx="726507" cy="72650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103" tIns="12700" rIns="80103" bIns="12700" numCol="1" spcCol="1270" anchor="ctr" anchorCtr="0">
              <a:noAutofit/>
            </a:bodyPr>
            <a:lstStyle/>
            <a:p>
              <a:pPr marL="0" lvl="0" indent="0" algn="ctr" defTabSz="2044700">
                <a:lnSpc>
                  <a:spcPct val="90000"/>
                </a:lnSpc>
                <a:spcBef>
                  <a:spcPct val="0"/>
                </a:spcBef>
                <a:spcAft>
                  <a:spcPct val="35000"/>
                </a:spcAft>
                <a:buNone/>
              </a:pPr>
              <a:r>
                <a:rPr lang="en-US" sz="4600" kern="1200"/>
                <a:t>1</a:t>
              </a:r>
            </a:p>
          </p:txBody>
        </p:sp>
      </p:grpSp>
      <p:grpSp>
        <p:nvGrpSpPr>
          <p:cNvPr id="7" name="Group 6">
            <a:extLst>
              <a:ext uri="{FF2B5EF4-FFF2-40B4-BE49-F238E27FC236}">
                <a16:creationId xmlns:a16="http://schemas.microsoft.com/office/drawing/2014/main" id="{0311568B-FAFF-7392-6E26-DDFCF2AE671B}"/>
              </a:ext>
            </a:extLst>
          </p:cNvPr>
          <p:cNvGrpSpPr/>
          <p:nvPr/>
        </p:nvGrpSpPr>
        <p:grpSpPr>
          <a:xfrm>
            <a:off x="2741183" y="1990846"/>
            <a:ext cx="752757" cy="713864"/>
            <a:chOff x="3403405" y="636746"/>
            <a:chExt cx="1027435" cy="1027435"/>
          </a:xfrm>
        </p:grpSpPr>
        <p:sp>
          <p:nvSpPr>
            <p:cNvPr id="8" name="Oval 7">
              <a:extLst>
                <a:ext uri="{FF2B5EF4-FFF2-40B4-BE49-F238E27FC236}">
                  <a16:creationId xmlns:a16="http://schemas.microsoft.com/office/drawing/2014/main" id="{CE2BFEF2-4394-91B5-3D85-1B182BE3E8B6}"/>
                </a:ext>
              </a:extLst>
            </p:cNvPr>
            <p:cNvSpPr/>
            <p:nvPr/>
          </p:nvSpPr>
          <p:spPr>
            <a:xfrm>
              <a:off x="3403405" y="636746"/>
              <a:ext cx="1027435" cy="1027435"/>
            </a:xfrm>
            <a:prstGeom prst="ellips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10" name="Oval 4">
              <a:extLst>
                <a:ext uri="{FF2B5EF4-FFF2-40B4-BE49-F238E27FC236}">
                  <a16:creationId xmlns:a16="http://schemas.microsoft.com/office/drawing/2014/main" id="{D3B4F51D-9620-97F4-B6FF-BE552FC622A6}"/>
                </a:ext>
              </a:extLst>
            </p:cNvPr>
            <p:cNvSpPr txBox="1"/>
            <p:nvPr/>
          </p:nvSpPr>
          <p:spPr>
            <a:xfrm>
              <a:off x="3553869" y="787210"/>
              <a:ext cx="726507" cy="72650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103" tIns="12700" rIns="80103" bIns="12700" numCol="1" spcCol="1270" anchor="ctr" anchorCtr="0">
              <a:noAutofit/>
            </a:bodyPr>
            <a:lstStyle/>
            <a:p>
              <a:pPr marL="0" lvl="0" indent="0" algn="ctr" defTabSz="2044700">
                <a:lnSpc>
                  <a:spcPct val="90000"/>
                </a:lnSpc>
                <a:spcBef>
                  <a:spcPct val="0"/>
                </a:spcBef>
                <a:spcAft>
                  <a:spcPct val="35000"/>
                </a:spcAft>
                <a:buNone/>
              </a:pPr>
              <a:r>
                <a:rPr lang="en-US" sz="4600" kern="1200"/>
                <a:t>2</a:t>
              </a:r>
            </a:p>
          </p:txBody>
        </p:sp>
      </p:grpSp>
      <p:grpSp>
        <p:nvGrpSpPr>
          <p:cNvPr id="11" name="Group 10">
            <a:extLst>
              <a:ext uri="{FF2B5EF4-FFF2-40B4-BE49-F238E27FC236}">
                <a16:creationId xmlns:a16="http://schemas.microsoft.com/office/drawing/2014/main" id="{0E0CF354-7FF8-1CC3-72F7-10129AA3510C}"/>
              </a:ext>
            </a:extLst>
          </p:cNvPr>
          <p:cNvGrpSpPr/>
          <p:nvPr/>
        </p:nvGrpSpPr>
        <p:grpSpPr>
          <a:xfrm>
            <a:off x="5287331" y="1986822"/>
            <a:ext cx="752756" cy="717888"/>
            <a:chOff x="6094307" y="636746"/>
            <a:chExt cx="1027435" cy="1027435"/>
          </a:xfrm>
        </p:grpSpPr>
        <p:sp>
          <p:nvSpPr>
            <p:cNvPr id="12" name="Oval 11">
              <a:extLst>
                <a:ext uri="{FF2B5EF4-FFF2-40B4-BE49-F238E27FC236}">
                  <a16:creationId xmlns:a16="http://schemas.microsoft.com/office/drawing/2014/main" id="{C7C1D83D-2771-6D9F-EB1D-26160795FE26}"/>
                </a:ext>
              </a:extLst>
            </p:cNvPr>
            <p:cNvSpPr/>
            <p:nvPr/>
          </p:nvSpPr>
          <p:spPr>
            <a:xfrm>
              <a:off x="6094307" y="636746"/>
              <a:ext cx="1027435" cy="1027435"/>
            </a:xfrm>
            <a:prstGeom prst="ellips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20" name="Oval 4">
              <a:extLst>
                <a:ext uri="{FF2B5EF4-FFF2-40B4-BE49-F238E27FC236}">
                  <a16:creationId xmlns:a16="http://schemas.microsoft.com/office/drawing/2014/main" id="{9939D7A3-277F-DEC7-8E51-B7ECD55F6239}"/>
                </a:ext>
              </a:extLst>
            </p:cNvPr>
            <p:cNvSpPr txBox="1"/>
            <p:nvPr/>
          </p:nvSpPr>
          <p:spPr>
            <a:xfrm>
              <a:off x="6244771" y="787210"/>
              <a:ext cx="726507" cy="72650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103" tIns="12700" rIns="80103" bIns="12700" numCol="1" spcCol="1270" anchor="ctr" anchorCtr="0">
              <a:noAutofit/>
            </a:bodyPr>
            <a:lstStyle/>
            <a:p>
              <a:pPr marL="0" lvl="0" indent="0" algn="ctr" defTabSz="2044700">
                <a:lnSpc>
                  <a:spcPct val="90000"/>
                </a:lnSpc>
                <a:spcBef>
                  <a:spcPct val="0"/>
                </a:spcBef>
                <a:spcAft>
                  <a:spcPct val="35000"/>
                </a:spcAft>
                <a:buNone/>
              </a:pPr>
              <a:r>
                <a:rPr lang="en-US" sz="4600" kern="1200"/>
                <a:t>3</a:t>
              </a:r>
            </a:p>
          </p:txBody>
        </p:sp>
      </p:grpSp>
      <p:grpSp>
        <p:nvGrpSpPr>
          <p:cNvPr id="21" name="Group 20">
            <a:extLst>
              <a:ext uri="{FF2B5EF4-FFF2-40B4-BE49-F238E27FC236}">
                <a16:creationId xmlns:a16="http://schemas.microsoft.com/office/drawing/2014/main" id="{99319D1D-EBEE-56D0-F238-2EA071B4FAD7}"/>
              </a:ext>
            </a:extLst>
          </p:cNvPr>
          <p:cNvGrpSpPr/>
          <p:nvPr/>
        </p:nvGrpSpPr>
        <p:grpSpPr>
          <a:xfrm>
            <a:off x="10439399" y="1986822"/>
            <a:ext cx="752475" cy="717888"/>
            <a:chOff x="8785209" y="636746"/>
            <a:chExt cx="1027435" cy="1027435"/>
          </a:xfrm>
        </p:grpSpPr>
        <p:sp>
          <p:nvSpPr>
            <p:cNvPr id="22" name="Oval 21">
              <a:extLst>
                <a:ext uri="{FF2B5EF4-FFF2-40B4-BE49-F238E27FC236}">
                  <a16:creationId xmlns:a16="http://schemas.microsoft.com/office/drawing/2014/main" id="{A513DF6F-4941-6EF0-2CDA-F258FC7DD596}"/>
                </a:ext>
              </a:extLst>
            </p:cNvPr>
            <p:cNvSpPr/>
            <p:nvPr/>
          </p:nvSpPr>
          <p:spPr>
            <a:xfrm>
              <a:off x="8785209" y="636746"/>
              <a:ext cx="1027435" cy="1027435"/>
            </a:xfrm>
            <a:prstGeom prst="ellips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23" name="Oval 4">
              <a:extLst>
                <a:ext uri="{FF2B5EF4-FFF2-40B4-BE49-F238E27FC236}">
                  <a16:creationId xmlns:a16="http://schemas.microsoft.com/office/drawing/2014/main" id="{5854DF40-44BB-9667-1EE5-CA346AE8F304}"/>
                </a:ext>
              </a:extLst>
            </p:cNvPr>
            <p:cNvSpPr txBox="1"/>
            <p:nvPr/>
          </p:nvSpPr>
          <p:spPr>
            <a:xfrm>
              <a:off x="8935673" y="787210"/>
              <a:ext cx="726507" cy="72650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103" tIns="12700" rIns="80103" bIns="12700" numCol="1" spcCol="1270" anchor="ctr" anchorCtr="0">
              <a:noAutofit/>
            </a:bodyPr>
            <a:lstStyle/>
            <a:p>
              <a:pPr marL="0" lvl="0" indent="0" algn="ctr" defTabSz="2044700">
                <a:lnSpc>
                  <a:spcPct val="90000"/>
                </a:lnSpc>
                <a:spcBef>
                  <a:spcPct val="0"/>
                </a:spcBef>
                <a:spcAft>
                  <a:spcPct val="35000"/>
                </a:spcAft>
                <a:buNone/>
              </a:pPr>
              <a:r>
                <a:rPr lang="en-US" sz="4600" kern="1200"/>
                <a:t>4</a:t>
              </a:r>
            </a:p>
          </p:txBody>
        </p:sp>
      </p:grpSp>
    </p:spTree>
    <p:extLst>
      <p:ext uri="{BB962C8B-B14F-4D97-AF65-F5344CB8AC3E}">
        <p14:creationId xmlns:p14="http://schemas.microsoft.com/office/powerpoint/2010/main" val="2678312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4"/>
                                        </p:tgtEl>
                                        <p:attrNameLst>
                                          <p:attrName>style.visibility</p:attrName>
                                        </p:attrNameLst>
                                      </p:cBhvr>
                                      <p:to>
                                        <p:strVal val="hidden"/>
                                      </p:to>
                                    </p:set>
                                  </p:childTnLst>
                                </p:cTn>
                              </p:par>
                            </p:childTnLst>
                          </p:cTn>
                        </p:par>
                        <p:par>
                          <p:cTn id="11" fill="hold">
                            <p:stCondLst>
                              <p:cond delay="0"/>
                            </p:stCondLst>
                            <p:childTnLst>
                              <p:par>
                                <p:cTn id="12" presetID="1" presetClass="entr" presetSubtype="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xit" presetSubtype="0" fill="hold" grpId="1" nodeType="clickEffect">
                                  <p:stCondLst>
                                    <p:cond delay="0"/>
                                  </p:stCondLst>
                                  <p:childTnLst>
                                    <p:set>
                                      <p:cBhvr>
                                        <p:cTn id="17" dur="1" fill="hold">
                                          <p:stCondLst>
                                            <p:cond delay="0"/>
                                          </p:stCondLst>
                                        </p:cTn>
                                        <p:tgtEl>
                                          <p:spTgt spid="15"/>
                                        </p:tgtEl>
                                        <p:attrNameLst>
                                          <p:attrName>style.visibility</p:attrName>
                                        </p:attrNameLst>
                                      </p:cBhvr>
                                      <p:to>
                                        <p:strVal val="hidden"/>
                                      </p:to>
                                    </p:set>
                                  </p:childTnLst>
                                </p:cTn>
                              </p:par>
                            </p:childTnLst>
                          </p:cTn>
                        </p:par>
                        <p:par>
                          <p:cTn id="18" fill="hold">
                            <p:stCondLst>
                              <p:cond delay="0"/>
                            </p:stCondLst>
                            <p:childTnLst>
                              <p:par>
                                <p:cTn id="19" presetID="1"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grpId="1" nodeType="clickEffect">
                                  <p:stCondLst>
                                    <p:cond delay="0"/>
                                  </p:stCondLst>
                                  <p:childTnLst>
                                    <p:set>
                                      <p:cBhvr>
                                        <p:cTn id="24" dur="1" fill="hold">
                                          <p:stCondLst>
                                            <p:cond delay="0"/>
                                          </p:stCondLst>
                                        </p:cTn>
                                        <p:tgtEl>
                                          <p:spTgt spid="16"/>
                                        </p:tgtEl>
                                        <p:attrNameLst>
                                          <p:attrName>style.visibility</p:attrName>
                                        </p:attrNameLst>
                                      </p:cBhvr>
                                      <p:to>
                                        <p:strVal val="hidden"/>
                                      </p:to>
                                    </p:set>
                                  </p:childTnLst>
                                </p:cTn>
                              </p:par>
                            </p:childTnLst>
                          </p:cTn>
                        </p:par>
                        <p:par>
                          <p:cTn id="25" fill="hold">
                            <p:stCondLst>
                              <p:cond delay="0"/>
                            </p:stCondLst>
                            <p:childTnLst>
                              <p:par>
                                <p:cTn id="26" presetID="1"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xit" presetSubtype="0" fill="hold" grpId="1" nodeType="clickEffect">
                                  <p:stCondLst>
                                    <p:cond delay="0"/>
                                  </p:stCondLst>
                                  <p:childTnLst>
                                    <p:set>
                                      <p:cBhvr>
                                        <p:cTn id="31" dur="1" fill="hold">
                                          <p:stCondLst>
                                            <p:cond delay="0"/>
                                          </p:stCondLst>
                                        </p:cTn>
                                        <p:tgtEl>
                                          <p:spTgt spid="17"/>
                                        </p:tgtEl>
                                        <p:attrNameLst>
                                          <p:attrName>style.visibility</p:attrName>
                                        </p:attrNameLst>
                                      </p:cBhvr>
                                      <p:to>
                                        <p:strVal val="hidden"/>
                                      </p:to>
                                    </p:set>
                                  </p:childTnLst>
                                </p:cTn>
                              </p:par>
                            </p:childTnLst>
                          </p:cTn>
                        </p:par>
                        <p:par>
                          <p:cTn id="32" fill="hold">
                            <p:stCondLst>
                              <p:cond delay="0"/>
                            </p:stCondLst>
                            <p:childTnLst>
                              <p:par>
                                <p:cTn id="33" presetID="1"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1" nodeType="clickEffect">
                                  <p:stCondLst>
                                    <p:cond delay="0"/>
                                  </p:stCondLst>
                                  <p:childTnLst>
                                    <p:set>
                                      <p:cBhvr>
                                        <p:cTn id="38" dur="1" fill="hold">
                                          <p:stCondLst>
                                            <p:cond delay="0"/>
                                          </p:stCondLst>
                                        </p:cTn>
                                        <p:tgtEl>
                                          <p:spTgt spid="18"/>
                                        </p:tgtEl>
                                        <p:attrNameLst>
                                          <p:attrName>style.visibility</p:attrName>
                                        </p:attrNameLst>
                                      </p:cBhvr>
                                      <p:to>
                                        <p:strVal val="hidden"/>
                                      </p:to>
                                    </p:set>
                                  </p:childTnLst>
                                </p:cTn>
                              </p:par>
                              <p:par>
                                <p:cTn id="39" presetID="1"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xit" presetSubtype="0" fill="hold" grpId="1" nodeType="clickEffect">
                                  <p:stCondLst>
                                    <p:cond delay="0"/>
                                  </p:stCondLst>
                                  <p:childTnLst>
                                    <p:set>
                                      <p:cBhvr>
                                        <p:cTn id="44" dur="1" fill="hold">
                                          <p:stCondLst>
                                            <p:cond delay="0"/>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5" grpId="0"/>
      <p:bldP spid="15" grpId="1"/>
      <p:bldP spid="16" grpId="0"/>
      <p:bldP spid="16" grpId="1"/>
      <p:bldP spid="17" grpId="0"/>
      <p:bldP spid="17" grpId="1"/>
      <p:bldP spid="18" grpId="0"/>
      <p:bldP spid="18" grpId="1"/>
      <p:bldP spid="19" grpId="0"/>
      <p:bldP spid="19" grpId="1"/>
    </p:bldLst>
  </p:timing>
  <p:extLst>
    <p:ext uri="{6950BFC3-D8DA-4A85-94F7-54DA5524770B}">
      <p188:commentRel xmlns:p188="http://schemas.microsoft.com/office/powerpoint/2018/8/main" r:id="rId2"/>
    </p:ext>
  </p:extLst>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2ED5B222-EA67-4BE4-FFB8-7A275C878B4B}"/>
              </a:ext>
            </a:extLst>
          </p:cNvPr>
          <p:cNvSpPr>
            <a:spLocks noGrp="1"/>
          </p:cNvSpPr>
          <p:nvPr>
            <p:ph type="title"/>
          </p:nvPr>
        </p:nvSpPr>
        <p:spPr>
          <a:xfrm>
            <a:off x="839788" y="457200"/>
            <a:ext cx="9055774" cy="1600200"/>
          </a:xfrm>
        </p:spPr>
        <p:txBody>
          <a:bodyPr>
            <a:normAutofit/>
          </a:bodyPr>
          <a:lstStyle/>
          <a:p>
            <a:r>
              <a:rPr lang="en-US" sz="3600"/>
              <a:t>Facility Response Plans (FRPs) and Emergency Response Action Plans (ERAPs)</a:t>
            </a:r>
          </a:p>
        </p:txBody>
      </p:sp>
      <p:sp>
        <p:nvSpPr>
          <p:cNvPr id="11" name="Text Placeholder 3">
            <a:extLst>
              <a:ext uri="{FF2B5EF4-FFF2-40B4-BE49-F238E27FC236}">
                <a16:creationId xmlns:a16="http://schemas.microsoft.com/office/drawing/2014/main" id="{C09101C3-E58C-D351-4C77-FAB406E29E0B}"/>
              </a:ext>
            </a:extLst>
          </p:cNvPr>
          <p:cNvSpPr>
            <a:spLocks noGrp="1"/>
          </p:cNvSpPr>
          <p:nvPr>
            <p:ph type="body" sz="half" idx="2"/>
          </p:nvPr>
        </p:nvSpPr>
        <p:spPr>
          <a:xfrm>
            <a:off x="375782" y="2340737"/>
            <a:ext cx="4920866" cy="3811588"/>
          </a:xfrm>
        </p:spPr>
        <p:txBody>
          <a:bodyPr>
            <a:noAutofit/>
          </a:bodyPr>
          <a:lstStyle/>
          <a:p>
            <a:pPr marL="285750" indent="-285750">
              <a:buFont typeface="Arial" panose="020B0604020202020204" pitchFamily="34" charset="0"/>
              <a:buChar char="•"/>
            </a:pPr>
            <a:r>
              <a:rPr lang="en-US" sz="2000"/>
              <a:t>Facilities storing more than 1M gallons of oil proximal to navigable waters </a:t>
            </a:r>
            <a:r>
              <a:rPr lang="en-US" sz="2000" b="1" u="sng"/>
              <a:t>must</a:t>
            </a:r>
            <a:r>
              <a:rPr lang="en-US" sz="2000"/>
              <a:t>:</a:t>
            </a:r>
          </a:p>
          <a:p>
            <a:pPr marL="285750" indent="-285750">
              <a:buFont typeface="Arial" panose="020B0604020202020204" pitchFamily="34" charset="0"/>
              <a:buChar char="•"/>
            </a:pPr>
            <a:r>
              <a:rPr lang="en-US" sz="2000" b="1"/>
              <a:t>Develop and maintain sufficient capacity to respond to, contain, and recover a worst-case discharge of oil</a:t>
            </a:r>
          </a:p>
          <a:p>
            <a:pPr marL="285750" indent="-285750">
              <a:buFont typeface="Arial" panose="020B0604020202020204" pitchFamily="34" charset="0"/>
              <a:buChar char="•"/>
            </a:pPr>
            <a:r>
              <a:rPr lang="en-US" sz="2000" b="1"/>
              <a:t>Conduct timely and complete notifications to agencies and other stakeholders</a:t>
            </a:r>
          </a:p>
          <a:p>
            <a:pPr marL="285750" indent="-285750">
              <a:buFont typeface="Arial" panose="020B0604020202020204" pitchFamily="34" charset="0"/>
              <a:buChar char="•"/>
            </a:pPr>
            <a:r>
              <a:rPr lang="en-US" sz="2000" b="1"/>
              <a:t>Rapidly execute response actions to mitigate impacts to the public, fish, wildlife, and sensitive environments</a:t>
            </a:r>
          </a:p>
        </p:txBody>
      </p:sp>
      <p:grpSp>
        <p:nvGrpSpPr>
          <p:cNvPr id="6" name="Group 5">
            <a:extLst>
              <a:ext uri="{FF2B5EF4-FFF2-40B4-BE49-F238E27FC236}">
                <a16:creationId xmlns:a16="http://schemas.microsoft.com/office/drawing/2014/main" id="{A45B44D0-0C4E-6058-0369-2F9F29578806}"/>
              </a:ext>
            </a:extLst>
          </p:cNvPr>
          <p:cNvGrpSpPr>
            <a:grpSpLocks/>
          </p:cNvGrpSpPr>
          <p:nvPr/>
        </p:nvGrpSpPr>
        <p:grpSpPr>
          <a:xfrm>
            <a:off x="7149141" y="2765678"/>
            <a:ext cx="4920867" cy="3386647"/>
            <a:chOff x="5790643" y="992187"/>
            <a:chExt cx="6169143" cy="4330281"/>
          </a:xfrm>
        </p:grpSpPr>
        <p:pic>
          <p:nvPicPr>
            <p:cNvPr id="4" name="Picture 2">
              <a:extLst>
                <a:ext uri="{FF2B5EF4-FFF2-40B4-BE49-F238E27FC236}">
                  <a16:creationId xmlns:a16="http://schemas.microsoft.com/office/drawing/2014/main" id="{8973B59F-0E76-61A4-32DB-D886EFAEB7A8}"/>
                </a:ext>
              </a:extLst>
            </p:cNvPr>
            <p:cNvPicPr>
              <a:picLocks noChangeAspect="1"/>
            </p:cNvPicPr>
            <p:nvPr/>
          </p:nvPicPr>
          <p:blipFill rotWithShape="1">
            <a:blip r:embed="rId2">
              <a:extLst>
                <a:ext uri="{28A0092B-C50C-407E-A947-70E740481C1C}">
                  <a14:useLocalDpi xmlns:a14="http://schemas.microsoft.com/office/drawing/2010/main" val="0"/>
                </a:ext>
              </a:extLst>
            </a:blip>
            <a:srcRect t="11149"/>
            <a:stretch/>
          </p:blipFill>
          <p:spPr bwMode="auto">
            <a:xfrm>
              <a:off x="5790643" y="992187"/>
              <a:ext cx="6169143" cy="4330281"/>
            </a:xfrm>
            <a:prstGeom prst="rect">
              <a:avLst/>
            </a:prstGeom>
            <a:solidFill>
              <a:srgbClr val="FFFFFF"/>
            </a:solidFill>
          </p:spPr>
        </p:pic>
        <p:pic>
          <p:nvPicPr>
            <p:cNvPr id="5" name="Picture 4">
              <a:extLst>
                <a:ext uri="{FF2B5EF4-FFF2-40B4-BE49-F238E27FC236}">
                  <a16:creationId xmlns:a16="http://schemas.microsoft.com/office/drawing/2014/main" id="{5C3A6F8F-17D5-0D4B-8801-0BED4210AA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790643" y="4133748"/>
              <a:ext cx="1188720" cy="1188720"/>
            </a:xfrm>
            <a:prstGeom prst="rect">
              <a:avLst/>
            </a:prstGeom>
          </p:spPr>
        </p:pic>
      </p:grpSp>
      <p:pic>
        <p:nvPicPr>
          <p:cNvPr id="13" name="Picture 12" descr="Text, letter&#10;&#10;AI-generated content may be incorrect.">
            <a:extLst>
              <a:ext uri="{FF2B5EF4-FFF2-40B4-BE49-F238E27FC236}">
                <a16:creationId xmlns:a16="http://schemas.microsoft.com/office/drawing/2014/main" id="{637265B4-A7AC-0318-DD61-CF452DD4AD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58932" y="2303159"/>
            <a:ext cx="2042128" cy="2732924"/>
          </a:xfrm>
          <a:prstGeom prst="rect">
            <a:avLst/>
          </a:prstGeom>
        </p:spPr>
      </p:pic>
    </p:spTree>
    <p:extLst>
      <p:ext uri="{BB962C8B-B14F-4D97-AF65-F5344CB8AC3E}">
        <p14:creationId xmlns:p14="http://schemas.microsoft.com/office/powerpoint/2010/main" val="13484903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F7319-D4C6-7010-5B3A-C18B644745EF}"/>
              </a:ext>
            </a:extLst>
          </p:cNvPr>
          <p:cNvSpPr>
            <a:spLocks noGrp="1"/>
          </p:cNvSpPr>
          <p:nvPr>
            <p:ph type="title"/>
          </p:nvPr>
        </p:nvSpPr>
        <p:spPr>
          <a:xfrm>
            <a:off x="838200" y="1114303"/>
            <a:ext cx="11049000" cy="876543"/>
          </a:xfrm>
        </p:spPr>
        <p:txBody>
          <a:bodyPr>
            <a:normAutofit fontScale="90000"/>
          </a:bodyPr>
          <a:lstStyle/>
          <a:p>
            <a:r>
              <a:rPr lang="en-US"/>
              <a:t>Small Discharge – 3.0, Appendix E, 40 CFR 112</a:t>
            </a:r>
          </a:p>
        </p:txBody>
      </p:sp>
      <p:sp>
        <p:nvSpPr>
          <p:cNvPr id="3" name="Content Placeholder 2">
            <a:extLst>
              <a:ext uri="{FF2B5EF4-FFF2-40B4-BE49-F238E27FC236}">
                <a16:creationId xmlns:a16="http://schemas.microsoft.com/office/drawing/2014/main" id="{7E37E4B6-196E-44AB-25E3-A6BF026CB958}"/>
              </a:ext>
            </a:extLst>
          </p:cNvPr>
          <p:cNvSpPr>
            <a:spLocks noGrp="1"/>
          </p:cNvSpPr>
          <p:nvPr>
            <p:ph idx="1"/>
          </p:nvPr>
        </p:nvSpPr>
        <p:spPr/>
        <p:txBody>
          <a:bodyPr>
            <a:normAutofit/>
          </a:bodyPr>
          <a:lstStyle/>
          <a:p>
            <a:r>
              <a:rPr lang="en-US"/>
              <a:t>A facility owner or operator shall identify sufficient response resources available, by contract or other approved means… to respond to a small discharge. </a:t>
            </a:r>
          </a:p>
          <a:p>
            <a:r>
              <a:rPr lang="en-US"/>
              <a:t>This will require response resources capable of containing and collecting </a:t>
            </a:r>
            <a:r>
              <a:rPr lang="en-US" b="1"/>
              <a:t>a discharge less than or equal to 2,100 gallons, but not to exceed the calculated worst-case discharge.</a:t>
            </a:r>
            <a:r>
              <a:rPr lang="en-US"/>
              <a:t> </a:t>
            </a:r>
          </a:p>
          <a:p>
            <a:r>
              <a:rPr lang="en-US"/>
              <a:t>The equipment must be designed to function in the operating environment at the point of expected use.</a:t>
            </a:r>
          </a:p>
        </p:txBody>
      </p:sp>
    </p:spTree>
    <p:extLst>
      <p:ext uri="{BB962C8B-B14F-4D97-AF65-F5344CB8AC3E}">
        <p14:creationId xmlns:p14="http://schemas.microsoft.com/office/powerpoint/2010/main" val="36471624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73666-8ADE-BCF6-4288-077DC9BCF88F}"/>
              </a:ext>
            </a:extLst>
          </p:cNvPr>
          <p:cNvSpPr>
            <a:spLocks noGrp="1"/>
          </p:cNvSpPr>
          <p:nvPr>
            <p:ph type="title"/>
          </p:nvPr>
        </p:nvSpPr>
        <p:spPr>
          <a:xfrm>
            <a:off x="838200" y="1114303"/>
            <a:ext cx="11249416" cy="876543"/>
          </a:xfrm>
        </p:spPr>
        <p:txBody>
          <a:bodyPr>
            <a:normAutofit fontScale="90000"/>
          </a:bodyPr>
          <a:lstStyle/>
          <a:p>
            <a:r>
              <a:rPr lang="en-US"/>
              <a:t>Medium Discharge – 4.0 Appendix E, 40 CFR 112</a:t>
            </a:r>
          </a:p>
        </p:txBody>
      </p:sp>
      <p:sp>
        <p:nvSpPr>
          <p:cNvPr id="3" name="Content Placeholder 2">
            <a:extLst>
              <a:ext uri="{FF2B5EF4-FFF2-40B4-BE49-F238E27FC236}">
                <a16:creationId xmlns:a16="http://schemas.microsoft.com/office/drawing/2014/main" id="{DE129A09-C1ED-3A9D-A781-0882DE4002B3}"/>
              </a:ext>
            </a:extLst>
          </p:cNvPr>
          <p:cNvSpPr>
            <a:spLocks noGrp="1"/>
          </p:cNvSpPr>
          <p:nvPr>
            <p:ph idx="1"/>
          </p:nvPr>
        </p:nvSpPr>
        <p:spPr/>
        <p:txBody>
          <a:bodyPr>
            <a:normAutofit lnSpcReduction="10000"/>
          </a:bodyPr>
          <a:lstStyle/>
          <a:p>
            <a:r>
              <a:rPr lang="en-US"/>
              <a:t>A facility owner or operator shall identify sufficient response resources available, by contract or other approved means… to respond to a medium discharge of oil for that facility. </a:t>
            </a:r>
          </a:p>
          <a:p>
            <a:r>
              <a:rPr lang="en-US"/>
              <a:t>This will require response resources capable of containing and collecting </a:t>
            </a:r>
            <a:r>
              <a:rPr lang="en-US" b="1"/>
              <a:t>a discharge greater than 2,100 gallons and less than or equal to 36,000 gallons or 10 percent of the capacity of the largest tank at the facility, whichever is less</a:t>
            </a:r>
            <a:r>
              <a:rPr lang="en-US"/>
              <a:t>.</a:t>
            </a:r>
          </a:p>
          <a:p>
            <a:r>
              <a:rPr lang="en-US"/>
              <a:t>All equipment identified must be designed to operate in the applicable operating environment specified in Table 1 of Appendix E.</a:t>
            </a:r>
          </a:p>
        </p:txBody>
      </p:sp>
    </p:spTree>
    <p:extLst>
      <p:ext uri="{BB962C8B-B14F-4D97-AF65-F5344CB8AC3E}">
        <p14:creationId xmlns:p14="http://schemas.microsoft.com/office/powerpoint/2010/main" val="475560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AC240-0561-CC29-7693-8EB4E2FF7A78}"/>
              </a:ext>
            </a:extLst>
          </p:cNvPr>
          <p:cNvSpPr>
            <a:spLocks noGrp="1"/>
          </p:cNvSpPr>
          <p:nvPr>
            <p:ph type="title"/>
          </p:nvPr>
        </p:nvSpPr>
        <p:spPr>
          <a:xfrm>
            <a:off x="838200" y="1114303"/>
            <a:ext cx="11963400" cy="876543"/>
          </a:xfrm>
        </p:spPr>
        <p:txBody>
          <a:bodyPr>
            <a:normAutofit/>
          </a:bodyPr>
          <a:lstStyle/>
          <a:p>
            <a:r>
              <a:rPr lang="en-US" sz="3600"/>
              <a:t>Worst-Case Discharge - 5.0 Appendix E, 40 CFR 112 </a:t>
            </a:r>
          </a:p>
        </p:txBody>
      </p:sp>
      <p:sp>
        <p:nvSpPr>
          <p:cNvPr id="3" name="Content Placeholder 2">
            <a:extLst>
              <a:ext uri="{FF2B5EF4-FFF2-40B4-BE49-F238E27FC236}">
                <a16:creationId xmlns:a16="http://schemas.microsoft.com/office/drawing/2014/main" id="{012E2257-D20A-82B7-30EC-2A9E29054D3E}"/>
              </a:ext>
            </a:extLst>
          </p:cNvPr>
          <p:cNvSpPr>
            <a:spLocks noGrp="1"/>
          </p:cNvSpPr>
          <p:nvPr>
            <p:ph idx="1"/>
          </p:nvPr>
        </p:nvSpPr>
        <p:spPr>
          <a:xfrm>
            <a:off x="838200" y="2163641"/>
            <a:ext cx="10961318" cy="4013321"/>
          </a:xfrm>
        </p:spPr>
        <p:txBody>
          <a:bodyPr>
            <a:normAutofit fontScale="92500"/>
          </a:bodyPr>
          <a:lstStyle/>
          <a:p>
            <a:r>
              <a:rPr lang="en-US"/>
              <a:t>A facility owner or operator shall identify and ensure the availability of, by contract or other approved means, sufficient response resources to respond to the worst-case discharge of oil to the maximum extent practicable.</a:t>
            </a:r>
          </a:p>
          <a:p>
            <a:r>
              <a:rPr lang="en-US"/>
              <a:t>When planning for the amount of resources and equipment necessary to respond to the worst-case discharge planning volume, adverse weather conditions must be taken into consideration. </a:t>
            </a:r>
          </a:p>
          <a:p>
            <a:r>
              <a:rPr lang="en-US"/>
              <a:t>An owner or operator of an onshore storage facility is </a:t>
            </a:r>
            <a:r>
              <a:rPr lang="en-US" b="1"/>
              <a:t>required to determine the facility's worst-case discharge planning volume from Part A of Appendix D, but typically largest single tank volume</a:t>
            </a:r>
            <a:r>
              <a:rPr lang="en-US"/>
              <a:t>.</a:t>
            </a:r>
          </a:p>
          <a:p>
            <a:endParaRPr lang="en-US"/>
          </a:p>
        </p:txBody>
      </p:sp>
    </p:spTree>
    <p:extLst>
      <p:ext uri="{BB962C8B-B14F-4D97-AF65-F5344CB8AC3E}">
        <p14:creationId xmlns:p14="http://schemas.microsoft.com/office/powerpoint/2010/main" val="1083728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C58435-CC36-C918-C1F4-37858E64DC52}"/>
              </a:ext>
            </a:extLst>
          </p:cNvPr>
          <p:cNvSpPr>
            <a:spLocks noGrp="1"/>
          </p:cNvSpPr>
          <p:nvPr>
            <p:ph type="title"/>
          </p:nvPr>
        </p:nvSpPr>
        <p:spPr/>
        <p:txBody>
          <a:bodyPr>
            <a:normAutofit fontScale="90000"/>
          </a:bodyPr>
          <a:lstStyle/>
          <a:p>
            <a:r>
              <a:rPr lang="en-US"/>
              <a:t>QI Duties and Responsibilities </a:t>
            </a:r>
            <a:br>
              <a:rPr lang="en-US"/>
            </a:br>
            <a:endParaRPr lang="en-US"/>
          </a:p>
        </p:txBody>
      </p:sp>
      <p:graphicFrame>
        <p:nvGraphicFramePr>
          <p:cNvPr id="4" name="Content Placeholder 3">
            <a:extLst>
              <a:ext uri="{FF2B5EF4-FFF2-40B4-BE49-F238E27FC236}">
                <a16:creationId xmlns:a16="http://schemas.microsoft.com/office/drawing/2014/main" id="{508EAA1B-3E4A-1F4D-B7E0-A74FF4C820EF}"/>
              </a:ext>
            </a:extLst>
          </p:cNvPr>
          <p:cNvGraphicFramePr>
            <a:graphicFrameLocks noGrp="1"/>
          </p:cNvGraphicFramePr>
          <p:nvPr>
            <p:ph idx="1"/>
          </p:nvPr>
        </p:nvGraphicFramePr>
        <p:xfrm>
          <a:off x="2128667" y="1252713"/>
          <a:ext cx="10525125" cy="4013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Content Placeholder 3">
            <a:extLst>
              <a:ext uri="{FF2B5EF4-FFF2-40B4-BE49-F238E27FC236}">
                <a16:creationId xmlns:a16="http://schemas.microsoft.com/office/drawing/2014/main" id="{8F032282-3D1D-E5BB-C6F4-6CDAF6722F21}"/>
              </a:ext>
            </a:extLst>
          </p:cNvPr>
          <p:cNvGraphicFramePr>
            <a:graphicFrameLocks/>
          </p:cNvGraphicFramePr>
          <p:nvPr>
            <p:extLst>
              <p:ext uri="{D42A27DB-BD31-4B8C-83A1-F6EECF244321}">
                <p14:modId xmlns:p14="http://schemas.microsoft.com/office/powerpoint/2010/main" val="178331543"/>
              </p:ext>
            </p:extLst>
          </p:nvPr>
        </p:nvGraphicFramePr>
        <p:xfrm>
          <a:off x="-610266" y="2921841"/>
          <a:ext cx="10525125" cy="40132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2" name="TextBox 11">
            <a:extLst>
              <a:ext uri="{FF2B5EF4-FFF2-40B4-BE49-F238E27FC236}">
                <a16:creationId xmlns:a16="http://schemas.microsoft.com/office/drawing/2014/main" id="{F600489F-B8CD-8880-858D-4E04FAE528BB}"/>
              </a:ext>
            </a:extLst>
          </p:cNvPr>
          <p:cNvSpPr txBox="1"/>
          <p:nvPr/>
        </p:nvSpPr>
        <p:spPr>
          <a:xfrm>
            <a:off x="200639" y="5638811"/>
            <a:ext cx="3856056" cy="461665"/>
          </a:xfrm>
          <a:prstGeom prst="rect">
            <a:avLst/>
          </a:prstGeom>
          <a:noFill/>
        </p:spPr>
        <p:txBody>
          <a:bodyPr wrap="none" rtlCol="0">
            <a:spAutoFit/>
          </a:bodyPr>
          <a:lstStyle/>
          <a:p>
            <a:r>
              <a:rPr lang="en-US" sz="2400">
                <a:hlinkClick r:id="rId13"/>
              </a:rPr>
              <a:t>40 CFR Part 112.20(h)(3)(ix)</a:t>
            </a:r>
            <a:endParaRPr lang="en-US" sz="2400"/>
          </a:p>
        </p:txBody>
      </p:sp>
    </p:spTree>
    <p:extLst>
      <p:ext uri="{BB962C8B-B14F-4D97-AF65-F5344CB8AC3E}">
        <p14:creationId xmlns:p14="http://schemas.microsoft.com/office/powerpoint/2010/main" val="30179313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A2414-55FB-19A6-97CE-732614EC4539}"/>
              </a:ext>
            </a:extLst>
          </p:cNvPr>
          <p:cNvSpPr>
            <a:spLocks noGrp="1"/>
          </p:cNvSpPr>
          <p:nvPr>
            <p:ph type="ctrTitle"/>
          </p:nvPr>
        </p:nvSpPr>
        <p:spPr>
          <a:xfrm>
            <a:off x="43409" y="2736259"/>
            <a:ext cx="8725325" cy="1350953"/>
          </a:xfrm>
        </p:spPr>
        <p:txBody>
          <a:bodyPr/>
          <a:lstStyle/>
          <a:p>
            <a:r>
              <a:rPr lang="en-US"/>
              <a:t>FRP Consistency with EPA Oil Spill Contingency Plans</a:t>
            </a:r>
          </a:p>
        </p:txBody>
      </p:sp>
    </p:spTree>
    <p:extLst>
      <p:ext uri="{BB962C8B-B14F-4D97-AF65-F5344CB8AC3E}">
        <p14:creationId xmlns:p14="http://schemas.microsoft.com/office/powerpoint/2010/main" val="2231627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17660-569F-E96E-A382-FB27C0A451BF}"/>
              </a:ext>
            </a:extLst>
          </p:cNvPr>
          <p:cNvSpPr>
            <a:spLocks noGrp="1"/>
          </p:cNvSpPr>
          <p:nvPr>
            <p:ph type="title"/>
          </p:nvPr>
        </p:nvSpPr>
        <p:spPr>
          <a:xfrm>
            <a:off x="838200" y="1157473"/>
            <a:ext cx="10998896" cy="879669"/>
          </a:xfrm>
        </p:spPr>
        <p:txBody>
          <a:bodyPr>
            <a:normAutofit fontScale="90000"/>
          </a:bodyPr>
          <a:lstStyle/>
          <a:p>
            <a:r>
              <a:rPr lang="en-US"/>
              <a:t>EPA Region 8 Regional Contingency Plan (RCP) and Area Contingency Plan (ACP)</a:t>
            </a:r>
          </a:p>
        </p:txBody>
      </p:sp>
      <p:sp>
        <p:nvSpPr>
          <p:cNvPr id="3" name="Content Placeholder 2">
            <a:extLst>
              <a:ext uri="{FF2B5EF4-FFF2-40B4-BE49-F238E27FC236}">
                <a16:creationId xmlns:a16="http://schemas.microsoft.com/office/drawing/2014/main" id="{B1B730C0-42D6-2C05-73E4-CDD5DD3F41FD}"/>
              </a:ext>
            </a:extLst>
          </p:cNvPr>
          <p:cNvSpPr>
            <a:spLocks noGrp="1"/>
          </p:cNvSpPr>
          <p:nvPr>
            <p:ph sz="half" idx="1"/>
          </p:nvPr>
        </p:nvSpPr>
        <p:spPr/>
        <p:txBody>
          <a:bodyPr>
            <a:normAutofit fontScale="92500" lnSpcReduction="10000"/>
          </a:bodyPr>
          <a:lstStyle/>
          <a:p>
            <a:pPr marL="0" indent="0">
              <a:buNone/>
            </a:pPr>
            <a:r>
              <a:rPr lang="en-US"/>
              <a:t>Contains:</a:t>
            </a:r>
          </a:p>
          <a:p>
            <a:r>
              <a:rPr lang="en-US"/>
              <a:t>Description of area covered</a:t>
            </a:r>
          </a:p>
          <a:p>
            <a:r>
              <a:rPr lang="en-US"/>
              <a:t>Responsibilities of operators and agencies in removing a discharge</a:t>
            </a:r>
          </a:p>
          <a:p>
            <a:r>
              <a:rPr lang="en-US"/>
              <a:t>List of response resources</a:t>
            </a:r>
          </a:p>
          <a:p>
            <a:r>
              <a:rPr lang="en-US"/>
              <a:t>Scientific support to inform use of chemical countermeasures</a:t>
            </a:r>
          </a:p>
          <a:p>
            <a:r>
              <a:rPr lang="en-US"/>
              <a:t>Integration with other plans</a:t>
            </a:r>
          </a:p>
          <a:p>
            <a:endParaRPr lang="en-US"/>
          </a:p>
        </p:txBody>
      </p:sp>
      <p:pic>
        <p:nvPicPr>
          <p:cNvPr id="6" name="Content Placeholder 5">
            <a:extLst>
              <a:ext uri="{FF2B5EF4-FFF2-40B4-BE49-F238E27FC236}">
                <a16:creationId xmlns:a16="http://schemas.microsoft.com/office/drawing/2014/main" id="{D69B520C-F257-69CB-A028-8EFDB205C9A8}"/>
              </a:ext>
            </a:extLst>
          </p:cNvPr>
          <p:cNvPicPr>
            <a:picLocks noGrp="1" noChangeAspect="1"/>
          </p:cNvPicPr>
          <p:nvPr>
            <p:ph sz="half" idx="2"/>
          </p:nvPr>
        </p:nvPicPr>
        <p:blipFill>
          <a:blip r:embed="rId3"/>
          <a:srcRect l="33904" t="17908" r="34060" b="7314"/>
          <a:stretch/>
        </p:blipFill>
        <p:spPr>
          <a:xfrm rot="20481092">
            <a:off x="7104013" y="2344743"/>
            <a:ext cx="3106455" cy="4078832"/>
          </a:xfrm>
          <a:ln>
            <a:solidFill>
              <a:schemeClr val="tx1"/>
            </a:solidFill>
          </a:ln>
        </p:spPr>
      </p:pic>
      <p:pic>
        <p:nvPicPr>
          <p:cNvPr id="7" name="Content Placeholder 5">
            <a:extLst>
              <a:ext uri="{FF2B5EF4-FFF2-40B4-BE49-F238E27FC236}">
                <a16:creationId xmlns:a16="http://schemas.microsoft.com/office/drawing/2014/main" id="{8D5417C3-7110-3755-090F-A06A6822A229}"/>
              </a:ext>
            </a:extLst>
          </p:cNvPr>
          <p:cNvPicPr>
            <a:picLocks noChangeAspect="1"/>
          </p:cNvPicPr>
          <p:nvPr/>
        </p:nvPicPr>
        <p:blipFill>
          <a:blip r:embed="rId3"/>
          <a:srcRect l="33904" t="17908" r="34060" b="7314"/>
          <a:stretch/>
        </p:blipFill>
        <p:spPr>
          <a:xfrm rot="21038590">
            <a:off x="7104014" y="2348847"/>
            <a:ext cx="3106455" cy="4078832"/>
          </a:xfrm>
          <a:prstGeom prst="rect">
            <a:avLst/>
          </a:prstGeom>
          <a:ln>
            <a:solidFill>
              <a:schemeClr val="tx1"/>
            </a:solidFill>
          </a:ln>
        </p:spPr>
      </p:pic>
      <p:pic>
        <p:nvPicPr>
          <p:cNvPr id="9" name="Content Placeholder 5">
            <a:extLst>
              <a:ext uri="{FF2B5EF4-FFF2-40B4-BE49-F238E27FC236}">
                <a16:creationId xmlns:a16="http://schemas.microsoft.com/office/drawing/2014/main" id="{5BC4B7FA-B79B-4430-747B-6A2AB5EA198C}"/>
              </a:ext>
            </a:extLst>
          </p:cNvPr>
          <p:cNvPicPr>
            <a:picLocks noChangeAspect="1"/>
          </p:cNvPicPr>
          <p:nvPr/>
        </p:nvPicPr>
        <p:blipFill>
          <a:blip r:embed="rId3"/>
          <a:srcRect l="33904" t="17908" r="34060" b="7314"/>
          <a:stretch/>
        </p:blipFill>
        <p:spPr>
          <a:xfrm rot="21545747">
            <a:off x="7104014" y="2348848"/>
            <a:ext cx="3106455" cy="4078832"/>
          </a:xfrm>
          <a:prstGeom prst="rect">
            <a:avLst/>
          </a:prstGeom>
          <a:ln>
            <a:solidFill>
              <a:schemeClr val="tx1"/>
            </a:solidFill>
          </a:ln>
        </p:spPr>
      </p:pic>
      <p:sp>
        <p:nvSpPr>
          <p:cNvPr id="10" name="Rectangle 1">
            <a:extLst>
              <a:ext uri="{FF2B5EF4-FFF2-40B4-BE49-F238E27FC236}">
                <a16:creationId xmlns:a16="http://schemas.microsoft.com/office/drawing/2014/main" id="{C0284F7E-1A9D-F310-9B3A-815E7037C47B}"/>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3" name="Rectangle 4">
            <a:extLst>
              <a:ext uri="{FF2B5EF4-FFF2-40B4-BE49-F238E27FC236}">
                <a16:creationId xmlns:a16="http://schemas.microsoft.com/office/drawing/2014/main" id="{19D2CE9D-2A77-020A-2F80-CF02BB0DCAB9}"/>
              </a:ext>
            </a:extLst>
          </p:cNvPr>
          <p:cNvSpPr>
            <a:spLocks noChangeArrowheads="1"/>
          </p:cNvSpPr>
          <p:nvPr/>
        </p:nvSpPr>
        <p:spPr bwMode="auto">
          <a:xfrm>
            <a:off x="152400" y="1524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14">
            <a:extLst>
              <a:ext uri="{FF2B5EF4-FFF2-40B4-BE49-F238E27FC236}">
                <a16:creationId xmlns:a16="http://schemas.microsoft.com/office/drawing/2014/main" id="{ECD391BA-6AAA-9283-C9F2-286479A60DDA}"/>
              </a:ext>
            </a:extLst>
          </p:cNvPr>
          <p:cNvPicPr>
            <a:picLocks noChangeAspect="1"/>
          </p:cNvPicPr>
          <p:nvPr/>
        </p:nvPicPr>
        <p:blipFill>
          <a:blip r:embed="rId4"/>
          <a:srcRect l="37654" t="70380" r="50207" b="12831"/>
          <a:stretch/>
        </p:blipFill>
        <p:spPr>
          <a:xfrm>
            <a:off x="10640005" y="3200400"/>
            <a:ext cx="1075029" cy="1096190"/>
          </a:xfrm>
          <a:prstGeom prst="rect">
            <a:avLst/>
          </a:prstGeom>
          <a:ln>
            <a:solidFill>
              <a:schemeClr val="tx1"/>
            </a:solidFill>
          </a:ln>
        </p:spPr>
      </p:pic>
    </p:spTree>
    <p:extLst>
      <p:ext uri="{BB962C8B-B14F-4D97-AF65-F5344CB8AC3E}">
        <p14:creationId xmlns:p14="http://schemas.microsoft.com/office/powerpoint/2010/main" val="3531540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E1543-F4F7-4424-6EF9-819E31ACC018}"/>
              </a:ext>
            </a:extLst>
          </p:cNvPr>
          <p:cNvSpPr>
            <a:spLocks noGrp="1"/>
          </p:cNvSpPr>
          <p:nvPr>
            <p:ph type="title"/>
          </p:nvPr>
        </p:nvSpPr>
        <p:spPr/>
        <p:txBody>
          <a:bodyPr/>
          <a:lstStyle/>
          <a:p>
            <a:r>
              <a:rPr lang="en-US"/>
              <a:t>EPA Region 8 </a:t>
            </a:r>
            <a:r>
              <a:rPr lang="en-US" err="1"/>
              <a:t>sACP</a:t>
            </a:r>
            <a:r>
              <a:rPr lang="en-US"/>
              <a:t> Contents</a:t>
            </a:r>
          </a:p>
        </p:txBody>
      </p:sp>
      <p:sp>
        <p:nvSpPr>
          <p:cNvPr id="3" name="Content Placeholder 2">
            <a:extLst>
              <a:ext uri="{FF2B5EF4-FFF2-40B4-BE49-F238E27FC236}">
                <a16:creationId xmlns:a16="http://schemas.microsoft.com/office/drawing/2014/main" id="{15631E60-BAFE-61B4-DA8A-1BABE024DA8E}"/>
              </a:ext>
            </a:extLst>
          </p:cNvPr>
          <p:cNvSpPr>
            <a:spLocks noGrp="1"/>
          </p:cNvSpPr>
          <p:nvPr>
            <p:ph sz="half" idx="1"/>
          </p:nvPr>
        </p:nvSpPr>
        <p:spPr/>
        <p:txBody>
          <a:bodyPr>
            <a:normAutofit fontScale="92500"/>
          </a:bodyPr>
          <a:lstStyle/>
          <a:p>
            <a:r>
              <a:rPr lang="en-US"/>
              <a:t>Worst-Case Discharge Analyses</a:t>
            </a:r>
          </a:p>
          <a:p>
            <a:pPr lvl="1"/>
            <a:r>
              <a:rPr lang="en-US"/>
              <a:t>Pipelines</a:t>
            </a:r>
          </a:p>
          <a:p>
            <a:pPr lvl="1"/>
            <a:r>
              <a:rPr lang="en-US"/>
              <a:t>EPA FRPs (Terminals/Refineries)</a:t>
            </a:r>
          </a:p>
          <a:p>
            <a:pPr lvl="1"/>
            <a:r>
              <a:rPr lang="en-US"/>
              <a:t>Railroad Transport</a:t>
            </a:r>
          </a:p>
          <a:p>
            <a:pPr lvl="1"/>
            <a:r>
              <a:rPr lang="en-US"/>
              <a:t>Truck Transport</a:t>
            </a:r>
          </a:p>
          <a:p>
            <a:r>
              <a:rPr lang="en-US"/>
              <a:t>Resources at Risk</a:t>
            </a:r>
          </a:p>
          <a:p>
            <a:pPr lvl="1"/>
            <a:r>
              <a:rPr lang="en-US"/>
              <a:t>Critical Infrastructure</a:t>
            </a:r>
          </a:p>
          <a:p>
            <a:pPr lvl="1"/>
            <a:r>
              <a:rPr lang="en-US"/>
              <a:t>Sensitive Environments</a:t>
            </a:r>
          </a:p>
          <a:p>
            <a:pPr lvl="1"/>
            <a:r>
              <a:rPr lang="en-US"/>
              <a:t>Economic Resources</a:t>
            </a:r>
          </a:p>
          <a:p>
            <a:pPr lvl="1"/>
            <a:r>
              <a:rPr lang="en-US"/>
              <a:t>T&amp;E Species</a:t>
            </a:r>
          </a:p>
        </p:txBody>
      </p:sp>
      <p:sp>
        <p:nvSpPr>
          <p:cNvPr id="4" name="Content Placeholder 3">
            <a:extLst>
              <a:ext uri="{FF2B5EF4-FFF2-40B4-BE49-F238E27FC236}">
                <a16:creationId xmlns:a16="http://schemas.microsoft.com/office/drawing/2014/main" id="{A2157702-F5B3-20FA-8C6F-A2EE77D8DEE5}"/>
              </a:ext>
            </a:extLst>
          </p:cNvPr>
          <p:cNvSpPr>
            <a:spLocks noGrp="1"/>
          </p:cNvSpPr>
          <p:nvPr>
            <p:ph sz="half" idx="2"/>
          </p:nvPr>
        </p:nvSpPr>
        <p:spPr>
          <a:xfrm>
            <a:off x="6172199" y="2257063"/>
            <a:ext cx="5779093" cy="3919900"/>
          </a:xfrm>
        </p:spPr>
        <p:txBody>
          <a:bodyPr>
            <a:normAutofit fontScale="92500"/>
          </a:bodyPr>
          <a:lstStyle/>
          <a:p>
            <a:r>
              <a:rPr lang="en-US"/>
              <a:t>Response to a Worst-Case Discharge</a:t>
            </a:r>
          </a:p>
          <a:p>
            <a:pPr lvl="1"/>
            <a:r>
              <a:rPr lang="en-US"/>
              <a:t>Roles and Responsibilities</a:t>
            </a:r>
          </a:p>
          <a:p>
            <a:pPr lvl="1"/>
            <a:r>
              <a:rPr lang="en-US"/>
              <a:t>Notification Procedures and Contacts</a:t>
            </a:r>
          </a:p>
          <a:p>
            <a:pPr lvl="1"/>
            <a:r>
              <a:rPr lang="en-US"/>
              <a:t>Response Resources Available</a:t>
            </a:r>
          </a:p>
          <a:p>
            <a:pPr lvl="1"/>
            <a:r>
              <a:rPr lang="en-US"/>
              <a:t>Key Control Points/Strategies</a:t>
            </a:r>
          </a:p>
          <a:p>
            <a:r>
              <a:rPr lang="en-US"/>
              <a:t>Plan Integration</a:t>
            </a:r>
          </a:p>
          <a:p>
            <a:pPr lvl="1"/>
            <a:r>
              <a:rPr lang="en-US"/>
              <a:t>NCP</a:t>
            </a:r>
          </a:p>
          <a:p>
            <a:pPr lvl="1"/>
            <a:r>
              <a:rPr lang="en-US"/>
              <a:t>Region 8 RCP/ACP</a:t>
            </a:r>
          </a:p>
          <a:p>
            <a:pPr lvl="1"/>
            <a:r>
              <a:rPr lang="en-US"/>
              <a:t>SERC/LEPC Response Plans</a:t>
            </a:r>
          </a:p>
          <a:p>
            <a:pPr lvl="1"/>
            <a:r>
              <a:rPr lang="en-US"/>
              <a:t>Facility Response Plans</a:t>
            </a:r>
          </a:p>
          <a:p>
            <a:pPr marL="457200" lvl="1" indent="0">
              <a:buNone/>
            </a:pPr>
            <a:endParaRPr lang="en-US"/>
          </a:p>
          <a:p>
            <a:pPr lvl="1"/>
            <a:endParaRPr lang="en-US"/>
          </a:p>
          <a:p>
            <a:endParaRPr lang="en-US"/>
          </a:p>
        </p:txBody>
      </p:sp>
      <p:pic>
        <p:nvPicPr>
          <p:cNvPr id="5" name="Picture 4">
            <a:extLst>
              <a:ext uri="{FF2B5EF4-FFF2-40B4-BE49-F238E27FC236}">
                <a16:creationId xmlns:a16="http://schemas.microsoft.com/office/drawing/2014/main" id="{080FD020-216F-75AA-4596-739781F2AF61}"/>
              </a:ext>
            </a:extLst>
          </p:cNvPr>
          <p:cNvPicPr>
            <a:picLocks noChangeAspect="1"/>
          </p:cNvPicPr>
          <p:nvPr/>
        </p:nvPicPr>
        <p:blipFill>
          <a:blip r:embed="rId3"/>
          <a:stretch>
            <a:fillRect/>
          </a:stretch>
        </p:blipFill>
        <p:spPr>
          <a:xfrm>
            <a:off x="8119718" y="338202"/>
            <a:ext cx="2113707" cy="1918861"/>
          </a:xfrm>
          <a:prstGeom prst="rect">
            <a:avLst/>
          </a:prstGeom>
        </p:spPr>
      </p:pic>
    </p:spTree>
    <p:extLst>
      <p:ext uri="{BB962C8B-B14F-4D97-AF65-F5344CB8AC3E}">
        <p14:creationId xmlns:p14="http://schemas.microsoft.com/office/powerpoint/2010/main" val="1515472182"/>
      </p:ext>
    </p:extLst>
  </p:cSld>
  <p:clrMapOvr>
    <a:masterClrMapping/>
  </p:clrMapOvr>
  <p:extLst>
    <p:ext uri="{6950BFC3-D8DA-4A85-94F7-54DA5524770B}">
      <p188:commentRel xmlns:p188="http://schemas.microsoft.com/office/powerpoint/2018/8/main" r:id="rId2"/>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2ED5B222-EA67-4BE4-FFB8-7A275C878B4B}"/>
              </a:ext>
            </a:extLst>
          </p:cNvPr>
          <p:cNvSpPr>
            <a:spLocks noGrp="1"/>
          </p:cNvSpPr>
          <p:nvPr>
            <p:ph type="title"/>
          </p:nvPr>
        </p:nvSpPr>
        <p:spPr>
          <a:xfrm>
            <a:off x="838200" y="1157473"/>
            <a:ext cx="10515600" cy="879669"/>
          </a:xfrm>
        </p:spPr>
        <p:txBody>
          <a:bodyPr>
            <a:normAutofit fontScale="90000"/>
          </a:bodyPr>
          <a:lstStyle/>
          <a:p>
            <a:r>
              <a:rPr lang="en-US"/>
              <a:t>Facility Response Plans (FRPs) and Emergency Response Action Plans (ERAPs)</a:t>
            </a:r>
          </a:p>
        </p:txBody>
      </p:sp>
      <p:sp>
        <p:nvSpPr>
          <p:cNvPr id="11" name="Text Placeholder 3">
            <a:extLst>
              <a:ext uri="{FF2B5EF4-FFF2-40B4-BE49-F238E27FC236}">
                <a16:creationId xmlns:a16="http://schemas.microsoft.com/office/drawing/2014/main" id="{C09101C3-E58C-D351-4C77-FAB406E29E0B}"/>
              </a:ext>
            </a:extLst>
          </p:cNvPr>
          <p:cNvSpPr>
            <a:spLocks noGrp="1"/>
          </p:cNvSpPr>
          <p:nvPr>
            <p:ph sz="half" idx="2"/>
          </p:nvPr>
        </p:nvSpPr>
        <p:spPr>
          <a:xfrm>
            <a:off x="5663045" y="2122342"/>
            <a:ext cx="6528955" cy="3919538"/>
          </a:xfrm>
        </p:spPr>
        <p:txBody>
          <a:bodyPr>
            <a:noAutofit/>
          </a:bodyPr>
          <a:lstStyle/>
          <a:p>
            <a:r>
              <a:rPr lang="en-US"/>
              <a:t>Ensure FRPs &amp; ERAPs are consistent with local, regional, and national contingency plans </a:t>
            </a:r>
            <a:r>
              <a:rPr lang="en-US" sz="2400" b="1"/>
              <a:t>(40 CFR 112.20(g)(2))</a:t>
            </a:r>
            <a:r>
              <a:rPr lang="en-US"/>
              <a:t>:</a:t>
            </a:r>
          </a:p>
          <a:p>
            <a:pPr lvl="1"/>
            <a:r>
              <a:rPr lang="en-US"/>
              <a:t>Timely and complete notifications</a:t>
            </a:r>
          </a:p>
          <a:p>
            <a:pPr lvl="1"/>
            <a:r>
              <a:rPr lang="en-US"/>
              <a:t>Consulting with resource trustees (DOI/USFWS)</a:t>
            </a:r>
          </a:p>
          <a:p>
            <a:pPr lvl="1"/>
            <a:r>
              <a:rPr lang="en-US"/>
              <a:t>Coordination with EPA for using chemical countermeasures or in-situ burning</a:t>
            </a:r>
          </a:p>
          <a:p>
            <a:pPr lvl="1"/>
            <a:r>
              <a:rPr lang="en-US"/>
              <a:t>Mitigating impacts to the public, fish, wildlife, and sensitive environments</a:t>
            </a:r>
          </a:p>
          <a:p>
            <a:pPr lvl="1"/>
            <a:r>
              <a:rPr lang="en-US"/>
              <a:t>Proper disposal of oil and debris</a:t>
            </a:r>
          </a:p>
        </p:txBody>
      </p:sp>
      <p:pic>
        <p:nvPicPr>
          <p:cNvPr id="10" name="Picture 9" descr="A picture containing mountain, outdoor, grass, sky&#10;&#10;Description automatically generated">
            <a:extLst>
              <a:ext uri="{FF2B5EF4-FFF2-40B4-BE49-F238E27FC236}">
                <a16:creationId xmlns:a16="http://schemas.microsoft.com/office/drawing/2014/main" id="{7EFC4CBB-833A-790D-94A1-E5A3BAA6E568}"/>
              </a:ext>
            </a:extLst>
          </p:cNvPr>
          <p:cNvPicPr>
            <a:picLocks noChangeAspect="1"/>
          </p:cNvPicPr>
          <p:nvPr/>
        </p:nvPicPr>
        <p:blipFill rotWithShape="1">
          <a:blip r:embed="rId3">
            <a:extLst>
              <a:ext uri="{28A0092B-C50C-407E-A947-70E740481C1C}">
                <a14:useLocalDpi xmlns:a14="http://schemas.microsoft.com/office/drawing/2010/main" val="0"/>
              </a:ext>
            </a:extLst>
          </a:blip>
          <a:srcRect l="21274" r="26889" b="-1"/>
          <a:stretch/>
        </p:blipFill>
        <p:spPr>
          <a:xfrm>
            <a:off x="1214631" y="2124416"/>
            <a:ext cx="2512583" cy="3235468"/>
          </a:xfrm>
          <a:prstGeom prst="flowChartDelay">
            <a:avLst/>
          </a:prstGeom>
          <a:ln>
            <a:noFill/>
          </a:ln>
          <a:effectLst>
            <a:softEdge rad="112500"/>
          </a:effectLst>
        </p:spPr>
      </p:pic>
      <p:pic>
        <p:nvPicPr>
          <p:cNvPr id="12" name="Picture 11" descr="Oil refinery against blue sky">
            <a:extLst>
              <a:ext uri="{FF2B5EF4-FFF2-40B4-BE49-F238E27FC236}">
                <a16:creationId xmlns:a16="http://schemas.microsoft.com/office/drawing/2014/main" id="{39DB9C9C-86ED-9A80-8E2B-E5B39C479455}"/>
              </a:ext>
            </a:extLst>
          </p:cNvPr>
          <p:cNvPicPr>
            <a:picLocks noChangeAspect="1"/>
          </p:cNvPicPr>
          <p:nvPr/>
        </p:nvPicPr>
        <p:blipFill rotWithShape="1">
          <a:blip r:embed="rId4">
            <a:extLst>
              <a:ext uri="{28A0092B-C50C-407E-A947-70E740481C1C}">
                <a14:useLocalDpi xmlns:a14="http://schemas.microsoft.com/office/drawing/2010/main" val="0"/>
              </a:ext>
            </a:extLst>
          </a:blip>
          <a:srcRect t="33482" r="64419" b="-1"/>
          <a:stretch/>
        </p:blipFill>
        <p:spPr>
          <a:xfrm>
            <a:off x="2927946" y="3781997"/>
            <a:ext cx="2499106" cy="2627992"/>
          </a:xfrm>
          <a:prstGeom prst="flowChartPunchedCard">
            <a:avLst/>
          </a:prstGeom>
          <a:ln>
            <a:noFill/>
          </a:ln>
          <a:effectLst>
            <a:softEdge rad="112500"/>
          </a:effectLst>
        </p:spPr>
      </p:pic>
    </p:spTree>
    <p:extLst>
      <p:ext uri="{BB962C8B-B14F-4D97-AF65-F5344CB8AC3E}">
        <p14:creationId xmlns:p14="http://schemas.microsoft.com/office/powerpoint/2010/main" val="340124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239B8-A204-5452-B3C0-2801B7677E0F}"/>
              </a:ext>
            </a:extLst>
          </p:cNvPr>
          <p:cNvSpPr>
            <a:spLocks noGrp="1"/>
          </p:cNvSpPr>
          <p:nvPr>
            <p:ph type="title"/>
          </p:nvPr>
        </p:nvSpPr>
        <p:spPr>
          <a:xfrm>
            <a:off x="838200" y="1114303"/>
            <a:ext cx="10515600" cy="876543"/>
          </a:xfrm>
        </p:spPr>
        <p:txBody>
          <a:bodyPr anchor="ctr">
            <a:normAutofit/>
          </a:bodyPr>
          <a:lstStyle/>
          <a:p>
            <a:r>
              <a:rPr lang="en-US" sz="3400"/>
              <a:t>Open Discussion: FRPs and ERAPs</a:t>
            </a:r>
          </a:p>
        </p:txBody>
      </p:sp>
      <p:graphicFrame>
        <p:nvGraphicFramePr>
          <p:cNvPr id="5" name="Content Placeholder 2">
            <a:extLst>
              <a:ext uri="{FF2B5EF4-FFF2-40B4-BE49-F238E27FC236}">
                <a16:creationId xmlns:a16="http://schemas.microsoft.com/office/drawing/2014/main" id="{7B7D3971-4BBE-CF8F-9465-85D8BCD68FC4}"/>
              </a:ext>
            </a:extLst>
          </p:cNvPr>
          <p:cNvGraphicFramePr>
            <a:graphicFrameLocks noGrp="1"/>
          </p:cNvGraphicFramePr>
          <p:nvPr>
            <p:ph idx="1"/>
            <p:extLst>
              <p:ext uri="{D42A27DB-BD31-4B8C-83A1-F6EECF244321}">
                <p14:modId xmlns:p14="http://schemas.microsoft.com/office/powerpoint/2010/main" val="802843870"/>
              </p:ext>
            </p:extLst>
          </p:nvPr>
        </p:nvGraphicFramePr>
        <p:xfrm>
          <a:off x="838200" y="2163641"/>
          <a:ext cx="10525148" cy="4013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00099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418E5-D03B-184C-4EF1-6B8CF188E3E9}"/>
              </a:ext>
            </a:extLst>
          </p:cNvPr>
          <p:cNvSpPr>
            <a:spLocks noGrp="1"/>
          </p:cNvSpPr>
          <p:nvPr>
            <p:ph type="title"/>
          </p:nvPr>
        </p:nvSpPr>
        <p:spPr>
          <a:xfrm>
            <a:off x="838200" y="1157473"/>
            <a:ext cx="10515600" cy="879669"/>
          </a:xfrm>
        </p:spPr>
        <p:txBody>
          <a:bodyPr anchor="ctr">
            <a:normAutofit/>
          </a:bodyPr>
          <a:lstStyle/>
          <a:p>
            <a:r>
              <a:rPr lang="en-US"/>
              <a:t>Area Contingency Planning Handbook</a:t>
            </a:r>
          </a:p>
        </p:txBody>
      </p:sp>
      <p:sp>
        <p:nvSpPr>
          <p:cNvPr id="12" name="Content Placeholder 2">
            <a:extLst>
              <a:ext uri="{FF2B5EF4-FFF2-40B4-BE49-F238E27FC236}">
                <a16:creationId xmlns:a16="http://schemas.microsoft.com/office/drawing/2014/main" id="{B6326194-6AD6-6FB2-CD1E-A371B3FB7B50}"/>
              </a:ext>
            </a:extLst>
          </p:cNvPr>
          <p:cNvSpPr>
            <a:spLocks noGrp="1"/>
          </p:cNvSpPr>
          <p:nvPr>
            <p:ph sz="half" idx="1"/>
          </p:nvPr>
        </p:nvSpPr>
        <p:spPr>
          <a:xfrm>
            <a:off x="838200" y="2257063"/>
            <a:ext cx="5181600" cy="3919900"/>
          </a:xfrm>
        </p:spPr>
        <p:txBody>
          <a:bodyPr/>
          <a:lstStyle/>
          <a:p>
            <a:r>
              <a:rPr lang="en-US"/>
              <a:t>Useful resource for FRP plan holders and QIs</a:t>
            </a:r>
          </a:p>
          <a:p>
            <a:r>
              <a:rPr lang="en-US"/>
              <a:t>Provides guidance and reference examples for control point locations</a:t>
            </a:r>
          </a:p>
          <a:p>
            <a:pPr marL="0" indent="0">
              <a:buNone/>
            </a:pPr>
            <a:r>
              <a:rPr lang="en-US"/>
              <a:t>  </a:t>
            </a:r>
          </a:p>
          <a:p>
            <a:endParaRPr lang="en-US"/>
          </a:p>
          <a:p>
            <a:endParaRPr lang="en-US"/>
          </a:p>
        </p:txBody>
      </p:sp>
      <p:pic>
        <p:nvPicPr>
          <p:cNvPr id="7" name="Picture 6">
            <a:extLst>
              <a:ext uri="{FF2B5EF4-FFF2-40B4-BE49-F238E27FC236}">
                <a16:creationId xmlns:a16="http://schemas.microsoft.com/office/drawing/2014/main" id="{D3CECC48-A6CE-3F89-F94A-4DC3908239DD}"/>
              </a:ext>
            </a:extLst>
          </p:cNvPr>
          <p:cNvPicPr>
            <a:picLocks noChangeAspect="1"/>
          </p:cNvPicPr>
          <p:nvPr/>
        </p:nvPicPr>
        <p:blipFill>
          <a:blip r:embed="rId2"/>
          <a:stretch>
            <a:fillRect/>
          </a:stretch>
        </p:blipFill>
        <p:spPr>
          <a:xfrm>
            <a:off x="6671995" y="2257063"/>
            <a:ext cx="3029617" cy="3919900"/>
          </a:xfrm>
          <a:prstGeom prst="rect">
            <a:avLst/>
          </a:prstGeom>
          <a:noFill/>
        </p:spPr>
      </p:pic>
      <p:pic>
        <p:nvPicPr>
          <p:cNvPr id="6" name="Picture 5">
            <a:extLst>
              <a:ext uri="{FF2B5EF4-FFF2-40B4-BE49-F238E27FC236}">
                <a16:creationId xmlns:a16="http://schemas.microsoft.com/office/drawing/2014/main" id="{539FC5AF-4BD0-678A-F887-3EFA758F8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4138" y="2793304"/>
            <a:ext cx="2406182" cy="2406182"/>
          </a:xfrm>
          <a:prstGeom prst="rect">
            <a:avLst/>
          </a:prstGeom>
        </p:spPr>
      </p:pic>
    </p:spTree>
    <p:extLst>
      <p:ext uri="{BB962C8B-B14F-4D97-AF65-F5344CB8AC3E}">
        <p14:creationId xmlns:p14="http://schemas.microsoft.com/office/powerpoint/2010/main" val="4471909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239B8-A204-5452-B3C0-2801B7677E0F}"/>
              </a:ext>
            </a:extLst>
          </p:cNvPr>
          <p:cNvSpPr>
            <a:spLocks noGrp="1"/>
          </p:cNvSpPr>
          <p:nvPr>
            <p:ph type="title"/>
          </p:nvPr>
        </p:nvSpPr>
        <p:spPr>
          <a:xfrm>
            <a:off x="838200" y="1114303"/>
            <a:ext cx="10836058" cy="876543"/>
          </a:xfrm>
        </p:spPr>
        <p:txBody>
          <a:bodyPr anchor="ctr">
            <a:normAutofit fontScale="90000"/>
          </a:bodyPr>
          <a:lstStyle/>
          <a:p>
            <a:r>
              <a:rPr lang="en-US"/>
              <a:t>Open Discussion: Awareness and Consistency</a:t>
            </a:r>
          </a:p>
        </p:txBody>
      </p:sp>
      <p:graphicFrame>
        <p:nvGraphicFramePr>
          <p:cNvPr id="6" name="Content Placeholder 2">
            <a:extLst>
              <a:ext uri="{FF2B5EF4-FFF2-40B4-BE49-F238E27FC236}">
                <a16:creationId xmlns:a16="http://schemas.microsoft.com/office/drawing/2014/main" id="{A18659EA-06B2-AC1F-201E-BFD868ECD4EC}"/>
              </a:ext>
            </a:extLst>
          </p:cNvPr>
          <p:cNvGraphicFramePr>
            <a:graphicFrameLocks noGrp="1"/>
          </p:cNvGraphicFramePr>
          <p:nvPr>
            <p:ph idx="1"/>
            <p:extLst>
              <p:ext uri="{D42A27DB-BD31-4B8C-83A1-F6EECF244321}">
                <p14:modId xmlns:p14="http://schemas.microsoft.com/office/powerpoint/2010/main" val="318680587"/>
              </p:ext>
            </p:extLst>
          </p:nvPr>
        </p:nvGraphicFramePr>
        <p:xfrm>
          <a:off x="838200" y="2163641"/>
          <a:ext cx="10525148" cy="40133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59925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4295B-9F83-C68F-68E7-528D81B040D6}"/>
              </a:ext>
            </a:extLst>
          </p:cNvPr>
          <p:cNvSpPr>
            <a:spLocks noGrp="1"/>
          </p:cNvSpPr>
          <p:nvPr>
            <p:ph type="title"/>
          </p:nvPr>
        </p:nvSpPr>
        <p:spPr/>
        <p:txBody>
          <a:bodyPr/>
          <a:lstStyle/>
          <a:p>
            <a:r>
              <a:rPr lang="en-US"/>
              <a:t>Connecting the Dots</a:t>
            </a:r>
          </a:p>
        </p:txBody>
      </p:sp>
      <p:sp>
        <p:nvSpPr>
          <p:cNvPr id="3" name="Content Placeholder 2">
            <a:extLst>
              <a:ext uri="{FF2B5EF4-FFF2-40B4-BE49-F238E27FC236}">
                <a16:creationId xmlns:a16="http://schemas.microsoft.com/office/drawing/2014/main" id="{EC704839-421B-27AE-74DD-C23FE2E933AB}"/>
              </a:ext>
            </a:extLst>
          </p:cNvPr>
          <p:cNvSpPr>
            <a:spLocks noGrp="1"/>
          </p:cNvSpPr>
          <p:nvPr>
            <p:ph idx="1"/>
          </p:nvPr>
        </p:nvSpPr>
        <p:spPr/>
        <p:txBody>
          <a:bodyPr/>
          <a:lstStyle/>
          <a:p>
            <a:r>
              <a:rPr lang="en-US"/>
              <a:t>The QI should be knowledgeable of both the relevant </a:t>
            </a:r>
            <a:r>
              <a:rPr lang="en-US" err="1"/>
              <a:t>sACP</a:t>
            </a:r>
            <a:r>
              <a:rPr lang="en-US"/>
              <a:t> and the Region 8 RCP/ACP to ensure FRP/ERAP consistency</a:t>
            </a:r>
          </a:p>
          <a:p>
            <a:r>
              <a:rPr lang="en-US"/>
              <a:t>Coordination with the LEPCs is useful to ensure knowledge of  resources at risk, notification protocols, and coordination during a spill response</a:t>
            </a:r>
          </a:p>
          <a:p>
            <a:endParaRPr lang="en-US"/>
          </a:p>
        </p:txBody>
      </p:sp>
    </p:spTree>
    <p:extLst>
      <p:ext uri="{BB962C8B-B14F-4D97-AF65-F5344CB8AC3E}">
        <p14:creationId xmlns:p14="http://schemas.microsoft.com/office/powerpoint/2010/main" val="13168447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66F03-0F12-D188-9BD0-F28511FD8B00}"/>
              </a:ext>
            </a:extLst>
          </p:cNvPr>
          <p:cNvSpPr>
            <a:spLocks noGrp="1"/>
          </p:cNvSpPr>
          <p:nvPr>
            <p:ph type="title"/>
          </p:nvPr>
        </p:nvSpPr>
        <p:spPr/>
        <p:txBody>
          <a:bodyPr/>
          <a:lstStyle/>
          <a:p>
            <a:r>
              <a:rPr lang="en-US"/>
              <a:t>Module Objective</a:t>
            </a:r>
          </a:p>
        </p:txBody>
      </p:sp>
      <p:sp>
        <p:nvSpPr>
          <p:cNvPr id="3" name="Content Placeholder 2">
            <a:extLst>
              <a:ext uri="{FF2B5EF4-FFF2-40B4-BE49-F238E27FC236}">
                <a16:creationId xmlns:a16="http://schemas.microsoft.com/office/drawing/2014/main" id="{052EE319-46CE-5DB9-180A-C8E74493007F}"/>
              </a:ext>
            </a:extLst>
          </p:cNvPr>
          <p:cNvSpPr>
            <a:spLocks noGrp="1"/>
          </p:cNvSpPr>
          <p:nvPr>
            <p:ph idx="1"/>
          </p:nvPr>
        </p:nvSpPr>
        <p:spPr>
          <a:xfrm>
            <a:off x="838199" y="2163641"/>
            <a:ext cx="10655595" cy="4013321"/>
          </a:xfrm>
        </p:spPr>
        <p:txBody>
          <a:bodyPr vert="horz" lIns="91440" tIns="45720" rIns="91440" bIns="45720" rtlCol="0" anchor="t">
            <a:normAutofit/>
          </a:bodyPr>
          <a:lstStyle/>
          <a:p>
            <a:r>
              <a:rPr lang="en-US"/>
              <a:t>By the end of the module participants will:</a:t>
            </a:r>
          </a:p>
          <a:p>
            <a:pPr lvl="1"/>
            <a:r>
              <a:rPr lang="en-US">
                <a:cs typeface="Segoe UI"/>
              </a:rPr>
              <a:t>Understand the various federal regulations, contingency plans, and guidance for effectively conducting oil spill responses in the U.S.</a:t>
            </a:r>
          </a:p>
          <a:p>
            <a:pPr lvl="1"/>
            <a:r>
              <a:rPr lang="en-US">
                <a:cs typeface="Segoe UI"/>
              </a:rPr>
              <a:t>Understand the critical importance of the Qualified Individual knowing how to quickly and effectively implement their FRP consistent with other plans and in conjunction with OSROs, first responders, and the EPA OSC </a:t>
            </a:r>
          </a:p>
          <a:p>
            <a:endParaRPr lang="en-US">
              <a:cs typeface="Segoe UI"/>
            </a:endParaRPr>
          </a:p>
        </p:txBody>
      </p:sp>
    </p:spTree>
    <p:extLst>
      <p:ext uri="{BB962C8B-B14F-4D97-AF65-F5344CB8AC3E}">
        <p14:creationId xmlns:p14="http://schemas.microsoft.com/office/powerpoint/2010/main" val="2314527720"/>
      </p:ext>
    </p:extLst>
  </p:cSld>
  <p:clrMapOvr>
    <a:masterClrMapping/>
  </p:clrMapOvr>
</p:sld>
</file>

<file path=ppt/theme/theme1.xml><?xml version="1.0" encoding="utf-8"?>
<a:theme xmlns:a="http://schemas.openxmlformats.org/drawingml/2006/main" name="Theme1">
  <a:themeElements>
    <a:clrScheme name="Custom 102">
      <a:dk1>
        <a:sysClr val="windowText" lastClr="000000"/>
      </a:dk1>
      <a:lt1>
        <a:sysClr val="window" lastClr="FFFFFF"/>
      </a:lt1>
      <a:dk2>
        <a:srgbClr val="44546A"/>
      </a:dk2>
      <a:lt2>
        <a:srgbClr val="E7E6E6"/>
      </a:lt2>
      <a:accent1>
        <a:srgbClr val="02308C"/>
      </a:accent1>
      <a:accent2>
        <a:srgbClr val="C6C6CD"/>
      </a:accent2>
      <a:accent3>
        <a:srgbClr val="5B953F"/>
      </a:accent3>
      <a:accent4>
        <a:srgbClr val="E79419"/>
      </a:accent4>
      <a:accent5>
        <a:srgbClr val="DA0000"/>
      </a:accent5>
      <a:accent6>
        <a:srgbClr val="052F4B"/>
      </a:accent6>
      <a:hlink>
        <a:srgbClr val="1681B6"/>
      </a:hlink>
      <a:folHlink>
        <a:srgbClr val="78121C"/>
      </a:folHlink>
    </a:clrScheme>
    <a:fontScheme name="Segoe">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DE089E0C-26DE-44AB-BFD0-DA07940E297D}" vid="{5A301B3A-F629-4256-9F0B-6F29283A0511}"/>
    </a:ext>
  </a:extLst>
</a:theme>
</file>

<file path=ppt/theme/theme2.xml><?xml version="1.0" encoding="utf-8"?>
<a:theme xmlns:a="http://schemas.openxmlformats.org/drawingml/2006/main" name="Angle">
  <a:themeElements>
    <a:clrScheme name="Custom 102">
      <a:dk1>
        <a:sysClr val="windowText" lastClr="000000"/>
      </a:dk1>
      <a:lt1>
        <a:sysClr val="window" lastClr="FFFFFF"/>
      </a:lt1>
      <a:dk2>
        <a:srgbClr val="44546A"/>
      </a:dk2>
      <a:lt2>
        <a:srgbClr val="E7E6E6"/>
      </a:lt2>
      <a:accent1>
        <a:srgbClr val="02308C"/>
      </a:accent1>
      <a:accent2>
        <a:srgbClr val="C6C6CD"/>
      </a:accent2>
      <a:accent3>
        <a:srgbClr val="5B953F"/>
      </a:accent3>
      <a:accent4>
        <a:srgbClr val="E79419"/>
      </a:accent4>
      <a:accent5>
        <a:srgbClr val="DA0000"/>
      </a:accent5>
      <a:accent6>
        <a:srgbClr val="052F4B"/>
      </a:accent6>
      <a:hlink>
        <a:srgbClr val="1681B6"/>
      </a:hlink>
      <a:folHlink>
        <a:srgbClr val="78121C"/>
      </a:folHlink>
    </a:clrScheme>
    <a:fontScheme name="Segoe">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 id="{C0DC7E7A-3C8F-41B3-9581-E6B35DA7651D}" vid="{24EEB686-7DB6-459A-A4F7-3F5CC6AE580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Coverage xmlns="http://schemas.microsoft.com/sharepoint/v3/fields" xsi:nil="true"/>
    <Record xmlns="4ffa91fb-a0ff-4ac5-b2db-65c790d184a4">Shared</Record>
    <EPA_x0020_Office xmlns="4ffa91fb-a0ff-4ac5-b2db-65c790d184a4" xsi:nil="true"/>
    <Document_x0020_Creation_x0020_Date xmlns="4ffa91fb-a0ff-4ac5-b2db-65c790d184a4">2024-12-04T09:59:22+00:00</Document_x0020_Creation_x0020_Date>
    <EPA_x0020_Related_x0020_Documents xmlns="4ffa91fb-a0ff-4ac5-b2db-65c790d184a4" xsi:nil="true"/>
    <CategoryDescription xmlns="http://schemas.microsoft.com/sharepoint.v3" xsi:nil="true"/>
    <_Source xmlns="http://schemas.microsoft.com/sharepoint/v3/fields" xsi:nil="true"/>
    <EPA_x0020_Contributor xmlns="4ffa91fb-a0ff-4ac5-b2db-65c790d184a4">
      <UserInfo>
        <DisplayName/>
        <AccountId xsi:nil="true"/>
        <AccountType/>
      </UserInfo>
    </EPA_x0020_Contributor>
    <TaxKeywordTaxHTField xmlns="4ffa91fb-a0ff-4ac5-b2db-65c790d184a4">
      <Terms xmlns="http://schemas.microsoft.com/office/infopath/2007/PartnerControls"/>
    </TaxKeywordTaxHTField>
    <Rights xmlns="4ffa91fb-a0ff-4ac5-b2db-65c790d184a4" xsi:nil="true"/>
    <External_x0020_Contributor xmlns="4ffa91fb-a0ff-4ac5-b2db-65c790d184a4" xsi:nil="true"/>
    <Identifier xmlns="4ffa91fb-a0ff-4ac5-b2db-65c790d184a4" xsi:nil="true"/>
    <Creator xmlns="4ffa91fb-a0ff-4ac5-b2db-65c790d184a4">
      <UserInfo>
        <DisplayName/>
        <AccountId xsi:nil="true"/>
        <AccountType/>
      </UserInfo>
    </Creator>
    <Language xmlns="http://schemas.microsoft.com/sharepoint/v3">English</Language>
    <j747ac98061d40f0aa7bd47e1db5675d xmlns="4ffa91fb-a0ff-4ac5-b2db-65c790d184a4">
      <Terms xmlns="http://schemas.microsoft.com/office/infopath/2007/PartnerControls"/>
    </j747ac98061d40f0aa7bd47e1db5675d>
    <TaxCatchAll xmlns="4ffa91fb-a0ff-4ac5-b2db-65c790d184a4" xsi:nil="true"/>
    <lcf76f155ced4ddcb4097134ff3c332f xmlns="2c46ada2-abf1-4c21-9248-8ab506751611">
      <Terms xmlns="http://schemas.microsoft.com/office/infopath/2007/PartnerControls"/>
    </lcf76f155ced4ddcb4097134ff3c332f>
  </documentManagement>
</p:properties>
</file>

<file path=customXml/item2.xml><?xml version="1.0" encoding="utf-8"?>
<?mso-contentType ?>
<SharedContentType xmlns="Microsoft.SharePoint.Taxonomy.ContentTypeSync" SourceId="29f62856-1543-49d4-a736-4569d363f533" ContentTypeId="0x0101" PreviousValue="false"/>
</file>

<file path=customXml/item3.xml><?xml version="1.0" encoding="utf-8"?>
<ct:contentTypeSchema xmlns:ct="http://schemas.microsoft.com/office/2006/metadata/contentType" xmlns:ma="http://schemas.microsoft.com/office/2006/metadata/properties/metaAttributes" ct:_="" ma:_="" ma:contentTypeName="Document" ma:contentTypeID="0x0101002526F86E6E159244A88572E2A6A97392" ma:contentTypeVersion="18" ma:contentTypeDescription="Create a new document." ma:contentTypeScope="" ma:versionID="9a7003c4672b7a7c6ed7a4f83c065e57">
  <xsd:schema xmlns:xsd="http://www.w3.org/2001/XMLSchema" xmlns:xs="http://www.w3.org/2001/XMLSchema" xmlns:p="http://schemas.microsoft.com/office/2006/metadata/properties" xmlns:ns1="http://schemas.microsoft.com/sharepoint/v3" xmlns:ns2="4ffa91fb-a0ff-4ac5-b2db-65c790d184a4" xmlns:ns3="http://schemas.microsoft.com/sharepoint.v3" xmlns:ns4="http://schemas.microsoft.com/sharepoint/v3/fields" xmlns:ns5="2c46ada2-abf1-4c21-9248-8ab506751611" xmlns:ns6="6330e1d9-7f32-4f1b-9ad0-5498e12c7baa" targetNamespace="http://schemas.microsoft.com/office/2006/metadata/properties" ma:root="true" ma:fieldsID="cbfb27811d7ba7d45928500848f49019" ns1:_="" ns2:_="" ns3:_="" ns4:_="" ns5:_="" ns6:_="">
    <xsd:import namespace="http://schemas.microsoft.com/sharepoint/v3"/>
    <xsd:import namespace="4ffa91fb-a0ff-4ac5-b2db-65c790d184a4"/>
    <xsd:import namespace="http://schemas.microsoft.com/sharepoint.v3"/>
    <xsd:import namespace="http://schemas.microsoft.com/sharepoint/v3/fields"/>
    <xsd:import namespace="2c46ada2-abf1-4c21-9248-8ab506751611"/>
    <xsd:import namespace="6330e1d9-7f32-4f1b-9ad0-5498e12c7baa"/>
    <xsd:element name="properties">
      <xsd:complexType>
        <xsd:sequence>
          <xsd:element name="documentManagement">
            <xsd:complexType>
              <xsd:all>
                <xsd:element ref="ns2:Document_x0020_Creation_x0020_Date" minOccurs="0"/>
                <xsd:element ref="ns2:Creator" minOccurs="0"/>
                <xsd:element ref="ns2:EPA_x0020_Office" minOccurs="0"/>
                <xsd:element ref="ns2:Record" minOccurs="0"/>
                <xsd:element ref="ns3:CategoryDescription" minOccurs="0"/>
                <xsd:element ref="ns2:Identifier" minOccurs="0"/>
                <xsd:element ref="ns2:EPA_x0020_Contributor" minOccurs="0"/>
                <xsd:element ref="ns2:External_x0020_Contributor" minOccurs="0"/>
                <xsd:element ref="ns4:_Coverage" minOccurs="0"/>
                <xsd:element ref="ns2:EPA_x0020_Related_x0020_Documents" minOccurs="0"/>
                <xsd:element ref="ns4:_Source" minOccurs="0"/>
                <xsd:element ref="ns2:Rights" minOccurs="0"/>
                <xsd:element ref="ns1:Language" minOccurs="0"/>
                <xsd:element ref="ns2:j747ac98061d40f0aa7bd47e1db5675d" minOccurs="0"/>
                <xsd:element ref="ns2:TaxKeywordTaxHTField" minOccurs="0"/>
                <xsd:element ref="ns2:TaxCatchAllLabel" minOccurs="0"/>
                <xsd:element ref="ns2:TaxCatchAll" minOccurs="0"/>
                <xsd:element ref="ns5:MediaServiceMetadata" minOccurs="0"/>
                <xsd:element ref="ns5:MediaServiceFastMetadata" minOccurs="0"/>
                <xsd:element ref="ns5:MediaServiceDateTaken" minOccurs="0"/>
                <xsd:element ref="ns5:MediaServiceAutoTags" minOccurs="0"/>
                <xsd:element ref="ns5:MediaServiceGenerationTime" minOccurs="0"/>
                <xsd:element ref="ns5:MediaServiceEventHashCode" minOccurs="0"/>
                <xsd:element ref="ns5:MediaServiceOCR" minOccurs="0"/>
                <xsd:element ref="ns5:MediaServiceLocation" minOccurs="0"/>
                <xsd:element ref="ns5:lcf76f155ced4ddcb4097134ff3c332f" minOccurs="0"/>
                <xsd:element ref="ns6:SharedWithUsers" minOccurs="0"/>
                <xsd:element ref="ns6:SharedWithDetails" minOccurs="0"/>
                <xsd:element ref="ns5:MediaLengthInSeconds" minOccurs="0"/>
                <xsd:element ref="ns5:MediaServiceObjectDetectorVersions" minOccurs="0"/>
                <xsd:element ref="ns5:MediaServiceSearchProperties" minOccurs="0"/>
                <xsd:element ref="ns5: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Language" ma:index="17" nillable="true" ma:displayName="Language" ma:default="English" ma:description="Select the document language from the drop down." ma:format="Dropdown" ma:internalName="Language" ma:readOnly="false">
      <xsd:simpleType>
        <xsd:restriction base="dms:Choice">
          <xsd:enumeration value="Arabic (Saudi Arabia)"/>
          <xsd:enumeration value="Bulgarian (Bulgaria)"/>
          <xsd:enumeration value="Chinese (Hong Kong S.A.R.)"/>
          <xsd:enumeration value="Chinese (People's Republic of China)"/>
          <xsd:enumeration value="Chinese (Taiwan)"/>
          <xsd:enumeration value="Croatian (Croatia)"/>
          <xsd:enumeration value="Czech (Czech Republic)"/>
          <xsd:enumeration value="Danish (Denmark)"/>
          <xsd:enumeration value="Dutch (Netherlands)"/>
          <xsd:enumeration value="English"/>
          <xsd:enumeration value="Estonian (Estonia)"/>
          <xsd:enumeration value="Finnish (Finland)"/>
          <xsd:enumeration value="French (France)"/>
          <xsd:enumeration value="German (Germany)"/>
          <xsd:enumeration value="Greek (Greece)"/>
          <xsd:enumeration value="Hebrew (Israel)"/>
          <xsd:enumeration value="Hindi (India)"/>
          <xsd:enumeration value="Hungarian (Hungary)"/>
          <xsd:enumeration value="Indonesian (Indonesia)"/>
          <xsd:enumeration value="Italian (Italy)"/>
          <xsd:enumeration value="Japanese (Japan)"/>
          <xsd:enumeration value="Korean (Korea)"/>
          <xsd:enumeration value="Latvian (Latvia)"/>
          <xsd:enumeration value="Lithuanian (Lithuania)"/>
          <xsd:enumeration value="Malay (Malaysia)"/>
          <xsd:enumeration value="Norwegian (Bokmal) (Norway)"/>
          <xsd:enumeration value="Polish (Poland)"/>
          <xsd:enumeration value="Portuguese (Brazil)"/>
          <xsd:enumeration value="Portuguese (Portugal)"/>
          <xsd:enumeration value="Romanian (Romania)"/>
          <xsd:enumeration value="Russian (Russia)"/>
          <xsd:enumeration value="Serbian (Latin) (Serbia)"/>
          <xsd:enumeration value="Slovak (Slovakia)"/>
          <xsd:enumeration value="Slovenian (Slovenia)"/>
          <xsd:enumeration value="Spanish (Spain)"/>
          <xsd:enumeration value="Swedish (Sweden)"/>
          <xsd:enumeration value="Thai (Thailand)"/>
          <xsd:enumeration value="Turkish (Turkey)"/>
          <xsd:enumeration value="Ukrainian (Ukraine)"/>
          <xsd:enumeration value="Urdu (Islamic Republic of Pakistan)"/>
          <xsd:enumeration value="Vietnamese (Vietnam)"/>
        </xsd:restriction>
      </xsd:simpleType>
    </xsd:element>
  </xsd:schema>
  <xsd:schema xmlns:xsd="http://www.w3.org/2001/XMLSchema" xmlns:xs="http://www.w3.org/2001/XMLSchema" xmlns:dms="http://schemas.microsoft.com/office/2006/documentManagement/types" xmlns:pc="http://schemas.microsoft.com/office/infopath/2007/PartnerControls" targetNamespace="4ffa91fb-a0ff-4ac5-b2db-65c790d184a4" elementFormDefault="qualified">
    <xsd:import namespace="http://schemas.microsoft.com/office/2006/documentManagement/types"/>
    <xsd:import namespace="http://schemas.microsoft.com/office/infopath/2007/PartnerControls"/>
    <xsd:element name="Document_x0020_Creation_x0020_Date" ma:index="2" nillable="true" ma:displayName="Document Date" ma:default="[today]" ma:description="Enter the date this document was last modified. The upload date has been entered by default." ma:format="DateOnly" ma:internalName="Document_x0020_Creation_x0020_Date" ma:readOnly="false">
      <xsd:simpleType>
        <xsd:restriction base="dms:DateTime"/>
      </xsd:simpleType>
    </xsd:element>
    <xsd:element name="Creator" ma:index="3" nillable="true" ma:displayName="Creator" ma:description="Enter the person primarily responsible for the document. The name of the person uploading the document has been entered by default." ma:list="UserInfo" ma:SharePointGroup="0" ma:internalName="Crea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PA_x0020_Office" ma:index="4" nillable="true" ma:displayName="EPA Office" ma:description="Enter the EPA organization primarily responsible for the document. The office of the person uploading the document has been entered by default." ma:internalName="EPA_x0020_Office" ma:readOnly="false">
      <xsd:simpleType>
        <xsd:restriction base="dms:Text">
          <xsd:maxLength value="255"/>
        </xsd:restriction>
      </xsd:simpleType>
    </xsd:element>
    <xsd:element name="Record" ma:index="5" nillable="true" ma:displayName="Record" ma:default="Shared" ma:description="For documents that provide evidence of EPA decisions and actions, select &quot;Shared&quot; (open access) or &quot;Private&quot; (restricted access)." ma:format="Dropdown" ma:internalName="Record">
      <xsd:simpleType>
        <xsd:restriction base="dms:Choice">
          <xsd:enumeration value="None"/>
          <xsd:enumeration value="Shared"/>
          <xsd:enumeration value="Private"/>
        </xsd:restriction>
      </xsd:simpleType>
    </xsd:element>
    <xsd:element name="Identifier" ma:index="9" nillable="true" ma:displayName="Identifier" ma:description="Enter all EPA identification numbers applicable to this document, one on each line." ma:internalName="Identifier" ma:readOnly="false">
      <xsd:simpleType>
        <xsd:restriction base="dms:Note">
          <xsd:maxLength value="255"/>
        </xsd:restriction>
      </xsd:simpleType>
    </xsd:element>
    <xsd:element name="EPA_x0020_Contributor" ma:index="11" nillable="true" ma:displayName="EPA Contributor" ma:description="Enter an EPA person who contributed to the creation of the document but is not the primary author." ma:list="UserInfo" ma:SharePointGroup="0" ma:internalName="EPA_x0020_Contributo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xternal_x0020_Contributor" ma:index="12" nillable="true" ma:displayName="External Contributor" ma:description="Enter a non-EPA person who contributed to the creation of the document but is not the primary author." ma:internalName="External_x0020_Contributor" ma:readOnly="false">
      <xsd:simpleType>
        <xsd:restriction base="dms:Note">
          <xsd:maxLength value="255"/>
        </xsd:restriction>
      </xsd:simpleType>
    </xsd:element>
    <xsd:element name="EPA_x0020_Related_x0020_Documents" ma:index="14" nillable="true" ma:displayName="Other Related Documents" ma:description="Enter any related document." ma:internalName="EPA_x0020_Related_x0020_Documents" ma:readOnly="false">
      <xsd:simpleType>
        <xsd:restriction base="dms:Note">
          <xsd:maxLength value="255"/>
        </xsd:restriction>
      </xsd:simpleType>
    </xsd:element>
    <xsd:element name="Rights" ma:index="16" nillable="true" ma:displayName="Rights" ma:description="Enter information about intellectual property rights held over the document (e.g. copyright, patent, trademark)." ma:internalName="Rights" ma:readOnly="false">
      <xsd:simpleType>
        <xsd:restriction base="dms:Note">
          <xsd:maxLength value="255"/>
        </xsd:restriction>
      </xsd:simpleType>
    </xsd:element>
    <xsd:element name="j747ac98061d40f0aa7bd47e1db5675d" ma:index="19" nillable="true" ma:taxonomy="true" ma:internalName="j747ac98061d40f0aa7bd47e1db5675d" ma:taxonomyFieldName="Document_x0020_Type" ma:displayName="Document Type" ma:readOnly="false" ma:default="" ma:fieldId="{3747ac98-061d-40f0-aa7b-d47e1db5675d}" ma:sspId="29f62856-1543-49d4-a736-4569d363f533" ma:termSetId="e06cd6a9-a175-4da0-81cb-8dba7aa394ab" ma:anchorId="00000000-0000-0000-0000-000000000000" ma:open="false" ma:isKeyword="false">
      <xsd:complexType>
        <xsd:sequence>
          <xsd:element ref="pc:Terms" minOccurs="0" maxOccurs="1"/>
        </xsd:sequence>
      </xsd:complexType>
    </xsd:element>
    <xsd:element name="TaxKeywordTaxHTField" ma:index="21" nillable="true" ma:taxonomy="true" ma:internalName="TaxKeywordTaxHTField" ma:taxonomyFieldName="TaxKeyword" ma:displayName="Enterprise Keywords" ma:readOnly="false" ma:fieldId="{23f27201-bee3-471e-b2e7-b64fd8b7ca38}" ma:taxonomyMulti="true" ma:sspId="29f62856-1543-49d4-a736-4569d363f533" ma:termSetId="00000000-0000-0000-0000-000000000000" ma:anchorId="00000000-0000-0000-0000-000000000000" ma:open="true" ma:isKeyword="true">
      <xsd:complexType>
        <xsd:sequence>
          <xsd:element ref="pc:Terms" minOccurs="0" maxOccurs="1"/>
        </xsd:sequence>
      </xsd:complexType>
    </xsd:element>
    <xsd:element name="TaxCatchAllLabel" ma:index="23" nillable="true" ma:displayName="Taxonomy Catch All Column1" ma:hidden="true" ma:list="{0d568fbf-7c57-4b28-ad03-4b50a08f0e89}" ma:internalName="TaxCatchAllLabel" ma:readOnly="true" ma:showField="CatchAllDataLabel" ma:web="6330e1d9-7f32-4f1b-9ad0-5498e12c7baa">
      <xsd:complexType>
        <xsd:complexContent>
          <xsd:extension base="dms:MultiChoiceLookup">
            <xsd:sequence>
              <xsd:element name="Value" type="dms:Lookup" maxOccurs="unbounded" minOccurs="0" nillable="true"/>
            </xsd:sequence>
          </xsd:extension>
        </xsd:complexContent>
      </xsd:complexType>
    </xsd:element>
    <xsd:element name="TaxCatchAll" ma:index="24" nillable="true" ma:displayName="Taxonomy Catch All Column" ma:hidden="true" ma:list="{0d568fbf-7c57-4b28-ad03-4b50a08f0e89}" ma:internalName="TaxCatchAll" ma:showField="CatchAllData" ma:web="6330e1d9-7f32-4f1b-9ad0-5498e12c7ba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CategoryDescription" ma:index="6" nillable="true" ma:displayName="Description" ma:description="Enter a brief description." ma:internalName="CategoryDescription"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Coverage" ma:index="13" nillable="true" ma:displayName="Coverage" ma:description="Enter the geographic location, jurisdiction, or time period for which the document is relevant." ma:internalName="_Coverage" ma:readOnly="false">
      <xsd:simpleType>
        <xsd:restriction base="dms:Text">
          <xsd:maxLength value="255"/>
        </xsd:restriction>
      </xsd:simpleType>
    </xsd:element>
    <xsd:element name="_Source" ma:index="15" nillable="true" ma:displayName="Source" ma:description="Enter a source from which the document is derived." ma:internalName="_Source" ma:readOnly="fals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c46ada2-abf1-4c21-9248-8ab506751611" elementFormDefault="qualified">
    <xsd:import namespace="http://schemas.microsoft.com/office/2006/documentManagement/types"/>
    <xsd:import namespace="http://schemas.microsoft.com/office/infopath/2007/PartnerControls"/>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DateTaken" ma:index="30" nillable="true" ma:displayName="MediaServiceDateTaken" ma:hidden="true" ma:internalName="MediaServiceDateTaken" ma:readOnly="true">
      <xsd:simpleType>
        <xsd:restriction base="dms:Text"/>
      </xsd:simpleType>
    </xsd:element>
    <xsd:element name="MediaServiceAutoTags" ma:index="31" nillable="true" ma:displayName="Tags" ma:internalName="MediaServiceAutoTags" ma:readOnly="true">
      <xsd:simpleType>
        <xsd:restriction base="dms:Text"/>
      </xsd:simpleType>
    </xsd:element>
    <xsd:element name="MediaServiceGenerationTime" ma:index="32" nillable="true" ma:displayName="MediaServiceGenerationTime" ma:hidden="true" ma:internalName="MediaServiceGenerationTime" ma:readOnly="true">
      <xsd:simpleType>
        <xsd:restriction base="dms:Text"/>
      </xsd:simpleType>
    </xsd:element>
    <xsd:element name="MediaServiceEventHashCode" ma:index="33" nillable="true" ma:displayName="MediaServiceEventHashCode" ma:hidden="true" ma:internalName="MediaServiceEventHashCode" ma:readOnly="true">
      <xsd:simpleType>
        <xsd:restriction base="dms:Text"/>
      </xsd:simpleType>
    </xsd:element>
    <xsd:element name="MediaServiceOCR" ma:index="34" nillable="true" ma:displayName="Extracted Text" ma:internalName="MediaServiceOCR" ma:readOnly="true">
      <xsd:simpleType>
        <xsd:restriction base="dms:Note">
          <xsd:maxLength value="255"/>
        </xsd:restriction>
      </xsd:simpleType>
    </xsd:element>
    <xsd:element name="MediaServiceLocation" ma:index="35" nillable="true" ma:displayName="Location" ma:indexed="true" ma:internalName="MediaServiceLocation" ma:readOnly="true">
      <xsd:simpleType>
        <xsd:restriction base="dms:Text"/>
      </xsd:simpleType>
    </xsd:element>
    <xsd:element name="lcf76f155ced4ddcb4097134ff3c332f" ma:index="37" nillable="true" ma:taxonomy="true" ma:internalName="lcf76f155ced4ddcb4097134ff3c332f" ma:taxonomyFieldName="MediaServiceImageTags" ma:displayName="Image Tags" ma:readOnly="false" ma:fieldId="{5cf76f15-5ced-4ddc-b409-7134ff3c332f}" ma:taxonomyMulti="true" ma:sspId="29f62856-1543-49d4-a736-4569d363f533" ma:termSetId="09814cd3-568e-fe90-9814-8d621ff8fb84" ma:anchorId="fba54fb3-c3e1-fe81-a776-ca4b69148c4d" ma:open="true" ma:isKeyword="false">
      <xsd:complexType>
        <xsd:sequence>
          <xsd:element ref="pc:Terms" minOccurs="0" maxOccurs="1"/>
        </xsd:sequence>
      </xsd:complexType>
    </xsd:element>
    <xsd:element name="MediaLengthInSeconds" ma:index="40" nillable="true" ma:displayName="MediaLengthInSeconds" ma:hidden="true" ma:internalName="MediaLengthInSeconds" ma:readOnly="true">
      <xsd:simpleType>
        <xsd:restriction base="dms:Unknown"/>
      </xsd:simpleType>
    </xsd:element>
    <xsd:element name="MediaServiceObjectDetectorVersions" ma:index="41" nillable="true" ma:displayName="MediaServiceObjectDetectorVersions" ma:hidden="true" ma:indexed="true" ma:internalName="MediaServiceObjectDetectorVersions" ma:readOnly="true">
      <xsd:simpleType>
        <xsd:restriction base="dms:Text"/>
      </xsd:simpleType>
    </xsd:element>
    <xsd:element name="MediaServiceSearchProperties" ma:index="42" nillable="true" ma:displayName="MediaServiceSearchProperties" ma:hidden="true" ma:internalName="MediaServiceSearchProperties" ma:readOnly="true">
      <xsd:simpleType>
        <xsd:restriction base="dms:Note"/>
      </xsd:simpleType>
    </xsd:element>
    <xsd:element name="MediaServiceBillingMetadata" ma:index="4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330e1d9-7f32-4f1b-9ad0-5498e12c7baa" elementFormDefault="qualified">
    <xsd:import namespace="http://schemas.microsoft.com/office/2006/documentManagement/types"/>
    <xsd:import namespace="http://schemas.microsoft.com/office/infopath/2007/PartnerControls"/>
    <xsd:element name="SharedWithUsers" ma:index="3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5"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FD2266B-27BD-48B2-9384-3031784347BE}">
  <ds:schemaRefs>
    <ds:schemaRef ds:uri="2c46ada2-abf1-4c21-9248-8ab506751611"/>
    <ds:schemaRef ds:uri="4ffa91fb-a0ff-4ac5-b2db-65c790d184a4"/>
    <ds:schemaRef ds:uri="http://schemas.microsoft.com/office/2006/metadata/properties"/>
    <ds:schemaRef ds:uri="http://schemas.microsoft.com/office/infopath/2007/PartnerControls"/>
    <ds:schemaRef ds:uri="http://schemas.microsoft.com/sharepoint.v3"/>
    <ds:schemaRef ds:uri="http://schemas.microsoft.com/sharepoint/v3"/>
    <ds:schemaRef ds:uri="http://schemas.microsoft.com/sharepoint/v3/fields"/>
    <ds:schemaRef ds:uri="http://www.w3.org/2000/xmlns/"/>
    <ds:schemaRef ds:uri="http://www.w3.org/2001/XMLSchema-instance"/>
  </ds:schemaRefs>
</ds:datastoreItem>
</file>

<file path=customXml/itemProps2.xml><?xml version="1.0" encoding="utf-8"?>
<ds:datastoreItem xmlns:ds="http://schemas.openxmlformats.org/officeDocument/2006/customXml" ds:itemID="{D74452E6-AA27-40D5-919F-A070144EAF25}">
  <ds:schemaRefs>
    <ds:schemaRef ds:uri="Microsoft.SharePoint.Taxonomy.ContentTypeSync"/>
  </ds:schemaRefs>
</ds:datastoreItem>
</file>

<file path=customXml/itemProps3.xml><?xml version="1.0" encoding="utf-8"?>
<ds:datastoreItem xmlns:ds="http://schemas.openxmlformats.org/officeDocument/2006/customXml" ds:itemID="{F4580C11-3A8C-4BDD-9FD4-91B900A31C0E}">
  <ds:schemaRefs>
    <ds:schemaRef ds:uri="2c46ada2-abf1-4c21-9248-8ab506751611"/>
    <ds:schemaRef ds:uri="4ffa91fb-a0ff-4ac5-b2db-65c790d184a4"/>
    <ds:schemaRef ds:uri="6330e1d9-7f32-4f1b-9ad0-5498e12c7ba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microsoft.com/sharepoint/v3"/>
    <ds:schemaRef ds:uri="http://schemas.microsoft.com/sharepoint/v3/field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EB38843A-D818-40BB-8B9B-AA0C1F79D7E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23</Slides>
  <Notes>13</Notes>
  <HiddenSlides>4</HiddenSlides>
  <ScaleCrop>false</ScaleCrop>
  <HeadingPairs>
    <vt:vector size="4" baseType="variant">
      <vt:variant>
        <vt:lpstr>Theme</vt:lpstr>
      </vt:variant>
      <vt:variant>
        <vt:i4>2</vt:i4>
      </vt:variant>
      <vt:variant>
        <vt:lpstr>Slide Titles</vt:lpstr>
      </vt:variant>
      <vt:variant>
        <vt:i4>23</vt:i4>
      </vt:variant>
    </vt:vector>
  </HeadingPairs>
  <TitlesOfParts>
    <vt:vector size="25" baseType="lpstr">
      <vt:lpstr>Theme1</vt:lpstr>
      <vt:lpstr>Angle</vt:lpstr>
      <vt:lpstr>Regulatory Context for QIs</vt:lpstr>
      <vt:lpstr>Module Objective</vt:lpstr>
      <vt:lpstr>Agenda</vt:lpstr>
      <vt:lpstr>Regulatory Context for Oil Spill Responses and QIs</vt:lpstr>
      <vt:lpstr>Oil Spill Response Laws and Regulations </vt:lpstr>
      <vt:lpstr>National Oil and Hazardous Substances Pollution Contingency Plan (NCP)</vt:lpstr>
      <vt:lpstr>NCP: Key Provisions for EPA OSC Actions on an Oil Spill Response</vt:lpstr>
      <vt:lpstr>NCP: Operational Response Phases for Oil Spill Response</vt:lpstr>
      <vt:lpstr>Critical QI Timeframe and Decisions</vt:lpstr>
      <vt:lpstr>Facility Response Plans (FRPs) and Emergency Response Action Plans (ERAPs)</vt:lpstr>
      <vt:lpstr>Small Discharge – 3.0, Appendix E, 40 CFR 112</vt:lpstr>
      <vt:lpstr>Medium Discharge – 4.0 Appendix E, 40 CFR 112</vt:lpstr>
      <vt:lpstr>Worst-Case Discharge - 5.0 Appendix E, 40 CFR 112 </vt:lpstr>
      <vt:lpstr>QI Duties and Responsibilities  </vt:lpstr>
      <vt:lpstr>FRP Consistency with EPA Oil Spill Contingency Plans</vt:lpstr>
      <vt:lpstr>EPA Region 8 Regional Contingency Plan (RCP) and Area Contingency Plan (ACP)</vt:lpstr>
      <vt:lpstr>EPA Region 8 sACP Contents</vt:lpstr>
      <vt:lpstr>Facility Response Plans (FRPs) and Emergency Response Action Plans (ERAPs)</vt:lpstr>
      <vt:lpstr>Open Discussion: FRPs and ERAPs</vt:lpstr>
      <vt:lpstr>Area Contingency Planning Handbook</vt:lpstr>
      <vt:lpstr>Open Discussion: Awareness and Consistency</vt:lpstr>
      <vt:lpstr>Connecting the Dots</vt:lpstr>
      <vt:lpstr>Module Objective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Regulatory Context</dc:title>
  <dc:creator>Porter, Michael</dc:creator>
  <cp:revision>1</cp:revision>
  <dcterms:created xsi:type="dcterms:W3CDTF">2024-12-04T17:40:12Z</dcterms:created>
  <dcterms:modified xsi:type="dcterms:W3CDTF">2026-02-11T21:50:43Z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xKeyword">
    <vt:lpwstr/>
  </property>
  <property fmtid="{D5CDD505-2E9C-101B-9397-08002B2CF9AE}" pid="3" name="ContentTypeId">
    <vt:lpwstr>0x0101002526F86E6E159244A88572E2A6A97392</vt:lpwstr>
  </property>
  <property fmtid="{D5CDD505-2E9C-101B-9397-08002B2CF9AE}" pid="4" name="MediaServiceImageTags">
    <vt:lpwstr/>
  </property>
  <property fmtid="{D5CDD505-2E9C-101B-9397-08002B2CF9AE}" pid="5" name="e3f09c3df709400db2417a7161762d62">
    <vt:lpwstr/>
  </property>
  <property fmtid="{D5CDD505-2E9C-101B-9397-08002B2CF9AE}" pid="6" name="EPA_x0020_Subject">
    <vt:lpwstr/>
  </property>
  <property fmtid="{D5CDD505-2E9C-101B-9397-08002B2CF9AE}" pid="7" name="Document Type">
    <vt:lpwstr/>
  </property>
  <property fmtid="{D5CDD505-2E9C-101B-9397-08002B2CF9AE}" pid="8" name="EPA Subject">
    <vt:lpwstr/>
  </property>
  <property fmtid="{D5CDD505-2E9C-101B-9397-08002B2CF9AE}" pid="9" name="Document_x0020_Type">
    <vt:lpwstr/>
  </property>
</Properties>
</file>